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717" r:id="rId1"/>
    <p:sldMasterId id="2147483731" r:id="rId2"/>
  </p:sldMasterIdLst>
  <p:notesMasterIdLst>
    <p:notesMasterId r:id="rId14"/>
  </p:notesMasterIdLst>
  <p:handoutMasterIdLst>
    <p:handoutMasterId r:id="rId15"/>
  </p:handoutMasterIdLst>
  <p:sldIdLst>
    <p:sldId id="256" r:id="rId3"/>
    <p:sldId id="290" r:id="rId4"/>
    <p:sldId id="265" r:id="rId5"/>
    <p:sldId id="294" r:id="rId6"/>
    <p:sldId id="274" r:id="rId7"/>
    <p:sldId id="268" r:id="rId8"/>
    <p:sldId id="295" r:id="rId9"/>
    <p:sldId id="296" r:id="rId10"/>
    <p:sldId id="297" r:id="rId11"/>
    <p:sldId id="298" r:id="rId12"/>
    <p:sldId id="284" r:id="rId13"/>
  </p:sldIdLst>
  <p:sldSz cx="17340263" cy="9753600"/>
  <p:notesSz cx="6735763" cy="9866313"/>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E449138-D812-4B69-A158-07E02AF0928C}" v="51" dt="2023-10-29T02:54:24.420"/>
  </p1510:revLst>
</p1510:revInfo>
</file>

<file path=ppt/tableStyles.xml><?xml version="1.0" encoding="utf-8"?>
<a:tblStyleLst xmlns:a="http://schemas.openxmlformats.org/drawingml/2006/main" def="{5940675A-B579-460E-94D1-54222C63F5DA}">
  <a:tblStyle styleId="{4C3C2611-4C71-4FC5-86AE-919BDF0F9419}" styleName="">
    <a:tblBg/>
    <a:wholeTb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12700" cap="flat">
              <a:solidFill>
                <a:srgbClr val="53585F"/>
              </a:solidFill>
              <a:prstDash val="solid"/>
              <a:miter lim="400000"/>
            </a:ln>
          </a:top>
          <a:bottom>
            <a:ln w="12700" cap="flat">
              <a:solidFill>
                <a:srgbClr val="53585F"/>
              </a:solidFill>
              <a:prstDash val="solid"/>
              <a:miter lim="400000"/>
            </a:ln>
          </a:bottom>
          <a:insideH>
            <a:ln w="12700" cap="flat">
              <a:solidFill>
                <a:srgbClr val="53585F"/>
              </a:solidFill>
              <a:prstDash val="solid"/>
              <a:miter lim="400000"/>
            </a:ln>
          </a:insideH>
          <a:insideV>
            <a:ln w="12700" cap="flat">
              <a:noFill/>
              <a:miter lim="400000"/>
            </a:ln>
          </a:insideV>
        </a:tcBdr>
        <a:fill>
          <a:noFill/>
        </a:fill>
      </a:tcStyle>
    </a:wholeTbl>
    <a:band2H>
      <a:tcTxStyle/>
      <a:tcStyle>
        <a:tcBdr/>
        <a:fill>
          <a:solidFill>
            <a:srgbClr val="C7C7C7">
              <a:alpha val="30000"/>
            </a:srgbClr>
          </a:solidFill>
        </a:fill>
      </a:tcStyle>
    </a:band2H>
    <a:firstCol>
      <a:tcTxStyle b="off" i="off">
        <a:fontRef idx="minor">
          <a:srgbClr val="FFFFFF"/>
        </a:fontRef>
        <a:srgbClr val="FFFFFF"/>
      </a:tcTxStyle>
      <a:tcStyle>
        <a:tcBdr>
          <a:left>
            <a:ln w="12700" cap="flat">
              <a:noFill/>
              <a:miter lim="400000"/>
            </a:ln>
          </a:left>
          <a:right>
            <a:ln w="0" cap="flat">
              <a:noFill/>
              <a:miter lim="400000"/>
            </a:ln>
          </a:right>
          <a:top>
            <a:ln w="12700" cap="flat">
              <a:solidFill>
                <a:srgbClr val="DCDEE0"/>
              </a:solidFill>
              <a:prstDash val="solid"/>
              <a:miter lim="400000"/>
            </a:ln>
          </a:top>
          <a:bottom>
            <a:ln w="12700" cap="flat">
              <a:solidFill>
                <a:srgbClr val="DCDEE0"/>
              </a:solidFill>
              <a:prstDash val="solid"/>
              <a:miter lim="400000"/>
            </a:ln>
          </a:bottom>
          <a:insideH>
            <a:ln w="12700" cap="flat">
              <a:solidFill>
                <a:srgbClr val="DCDEE0"/>
              </a:solidFill>
              <a:prstDash val="solid"/>
              <a:miter lim="400000"/>
            </a:ln>
          </a:insideH>
          <a:insideV>
            <a:ln w="12700" cap="flat">
              <a:noFill/>
              <a:miter lim="400000"/>
            </a:ln>
          </a:insideV>
        </a:tcBdr>
        <a:fill>
          <a:noFill/>
        </a:fill>
      </a:tcStyle>
    </a:firstCol>
    <a:lastRow>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25400" cap="flat">
              <a:solidFill>
                <a:srgbClr val="53585F"/>
              </a:solidFill>
              <a:prstDash val="solid"/>
              <a:miter lim="400000"/>
            </a:ln>
          </a:top>
          <a:bottom>
            <a:ln w="12700" cap="flat">
              <a:noFill/>
              <a:miter lim="400000"/>
            </a:ln>
          </a:bottom>
          <a:insideH>
            <a:ln w="12700" cap="flat">
              <a:solidFill>
                <a:srgbClr val="53585F"/>
              </a:solidFill>
              <a:prstDash val="solid"/>
              <a:miter lim="400000"/>
            </a:ln>
          </a:insideH>
          <a:insideV>
            <a:ln w="12700" cap="flat">
              <a:noFill/>
              <a:miter lim="400000"/>
            </a:ln>
          </a:insideV>
        </a:tcBdr>
        <a:fill>
          <a:no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solidFill>
                <a:srgbClr val="53585F"/>
              </a:solidFill>
              <a:prstDash val="solid"/>
              <a:miter lim="400000"/>
            </a:ln>
          </a:bottom>
          <a:insideH>
            <a:ln w="12700" cap="flat">
              <a:solidFill>
                <a:srgbClr val="DCDEE0"/>
              </a:solidFill>
              <a:prstDash val="solid"/>
              <a:miter lim="400000"/>
            </a:ln>
          </a:insideH>
          <a:insideV>
            <a:ln w="12700" cap="flat">
              <a:noFill/>
              <a:miter lim="400000"/>
            </a:ln>
          </a:insideV>
        </a:tcBdr>
        <a:fill>
          <a:noFill/>
        </a:fill>
      </a:tcStyle>
    </a:firstRow>
  </a:tblStyle>
  <a:tblStyle styleId="{C7B018BB-80A7-4F77-B60F-C8B233D01FF8}" styleName="">
    <a:tblBg/>
    <a:wholeTb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12700" cap="flat">
              <a:solidFill>
                <a:srgbClr val="A2A1A6"/>
              </a:solidFill>
              <a:prstDash val="solid"/>
              <a:miter lim="400000"/>
            </a:ln>
          </a:top>
          <a:bottom>
            <a:ln w="12700" cap="flat">
              <a:solidFill>
                <a:srgbClr val="A2A1A6"/>
              </a:solidFill>
              <a:prstDash val="solid"/>
              <a:miter lim="400000"/>
            </a:ln>
          </a:bottom>
          <a:insideH>
            <a:ln w="12700" cap="flat">
              <a:solidFill>
                <a:srgbClr val="A2A1A6"/>
              </a:solidFill>
              <a:prstDash val="solid"/>
              <a:miter lim="400000"/>
            </a:ln>
          </a:insideH>
          <a:insideV>
            <a:ln w="12700" cap="flat">
              <a:noFill/>
              <a:miter lim="400000"/>
            </a:ln>
          </a:insideV>
        </a:tcBdr>
        <a:fill>
          <a:noFill/>
        </a:fill>
      </a:tcStyle>
    </a:wholeTbl>
    <a:band2H>
      <a:tcTxStyle/>
      <a:tcStyle>
        <a:tcBdr/>
        <a:fill>
          <a:solidFill>
            <a:srgbClr val="C7C7C7">
              <a:alpha val="30000"/>
            </a:srgbClr>
          </a:solidFill>
        </a:fill>
      </a:tcStyle>
    </a:band2H>
    <a:firstCol>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noFill/>
        </a:fill>
      </a:tcStyle>
    </a:firstCol>
    <a:la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solidFill>
                <a:srgbClr val="818181"/>
              </a:solidFill>
              <a:prstDash val="solid"/>
              <a:miter lim="400000"/>
            </a:ln>
          </a:insideH>
          <a:insideV>
            <a:ln w="12700" cap="flat">
              <a:noFill/>
              <a:miter lim="400000"/>
            </a:ln>
          </a:insideV>
        </a:tcBdr>
        <a:fill>
          <a:no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noFill/>
        </a:fill>
      </a:tcStyle>
    </a:firstRow>
  </a:tblStyle>
  <a:tblStyle styleId="{EEE7283C-3CF3-47DC-8721-378D4A62B228}" styleName="">
    <a:tblBg/>
    <a:wholeTb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12700" cap="flat">
              <a:noFill/>
              <a:miter lim="400000"/>
            </a:ln>
          </a:insideV>
        </a:tcBdr>
        <a:fill>
          <a:noFill/>
        </a:fill>
      </a:tcStyle>
    </a:wholeTbl>
    <a:band2H>
      <a:tcTxStyle/>
      <a:tcStyle>
        <a:tcBdr/>
        <a:fill>
          <a:solidFill>
            <a:srgbClr val="A6AAA9">
              <a:alpha val="11000"/>
            </a:srgbClr>
          </a:solidFill>
        </a:fill>
      </a:tcStyle>
    </a:band2H>
    <a:firstCol>
      <a:tcTxStyle b="off" i="off">
        <a:fontRef idx="minor">
          <a:srgbClr val="3D3E3F">
            <a:alpha val="90000"/>
          </a:srgbClr>
        </a:fontRef>
        <a:srgbClr val="3D3E3F">
          <a:alpha val="90000"/>
        </a:srgbClr>
      </a:tcTxStyle>
      <a:tcStyle>
        <a:tcBdr>
          <a:left>
            <a:ln w="12700" cap="flat">
              <a:noFill/>
              <a:miter lim="400000"/>
            </a:ln>
          </a:left>
          <a:right>
            <a:ln w="25400" cap="rnd">
              <a:solidFill>
                <a:schemeClr val="accent1">
                  <a:satOff val="8779"/>
                  <a:lumOff val="16332"/>
                </a:schemeClr>
              </a:solidFill>
              <a:custDash>
                <a:ds d="100000" sp="200000"/>
              </a:custDash>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25400" cap="rnd">
              <a:solidFill>
                <a:schemeClr val="accent1">
                  <a:satOff val="8779"/>
                  <a:lumOff val="16332"/>
                </a:schemeClr>
              </a:solidFill>
              <a:custDash>
                <a:ds d="100000" sp="200000"/>
              </a:custDash>
              <a:miter lim="400000"/>
            </a:ln>
          </a:insideV>
        </a:tcBdr>
        <a:fill>
          <a:noFill/>
        </a:fill>
      </a:tcStyle>
    </a:firstCol>
    <a:lastRow>
      <a:tcTxStyle b="off" i="off">
        <a:fontRef idx="minor">
          <a:srgbClr val="FFFFFF"/>
        </a:fontRef>
        <a:srgbClr val="FFFFFF"/>
      </a:tcTxStyle>
      <a:tcStyle>
        <a:tcBdr>
          <a:left>
            <a:ln w="12700" cap="flat">
              <a:noFill/>
              <a:miter lim="400000"/>
            </a:ln>
          </a:left>
          <a:right>
            <a:ln w="12700" cap="flat">
              <a:noFill/>
              <a:miter lim="400000"/>
            </a:ln>
          </a:right>
          <a:top>
            <a:ln w="25400" cap="rnd">
              <a:solidFill>
                <a:srgbClr val="A6AAA9"/>
              </a:solidFill>
              <a:custDash>
                <a:ds d="100000" sp="200000"/>
              </a:custDash>
              <a:miter lim="400000"/>
            </a:ln>
          </a:top>
          <a:bottom>
            <a:ln w="12700" cap="flat">
              <a:noFill/>
              <a:miter lim="400000"/>
            </a:ln>
          </a:bottom>
          <a:insideH>
            <a:ln w="12700" cap="flat">
              <a:solidFill>
                <a:schemeClr val="accent1">
                  <a:satOff val="8779"/>
                  <a:lumOff val="16332"/>
                </a:schemeClr>
              </a:solidFill>
              <a:custDash>
                <a:ds d="100000" sp="200000"/>
              </a:custDash>
              <a:miter lim="400000"/>
            </a:ln>
          </a:insideH>
          <a:insideV>
            <a:ln w="12700" cap="flat">
              <a:noFill/>
              <a:miter lim="400000"/>
            </a:ln>
          </a:insideV>
        </a:tcBdr>
        <a:fill>
          <a:solidFill>
            <a:schemeClr val="accent1">
              <a:satOff val="-2410"/>
              <a:lumOff val="-16942"/>
              <a:alpha val="60000"/>
            </a:schemeClr>
          </a:solid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25400" cap="rnd">
              <a:solidFill>
                <a:srgbClr val="A6AAA9"/>
              </a:solidFill>
              <a:custDash>
                <a:ds d="100000" sp="200000"/>
              </a:custDash>
              <a:miter lim="400000"/>
            </a:ln>
          </a:bottom>
          <a:insideH>
            <a:ln w="12700" cap="flat">
              <a:solidFill>
                <a:schemeClr val="accent1">
                  <a:satOff val="8779"/>
                  <a:lumOff val="16332"/>
                </a:schemeClr>
              </a:solidFill>
              <a:custDash>
                <a:ds d="100000" sp="200000"/>
              </a:custDash>
              <a:miter lim="400000"/>
            </a:ln>
          </a:insideH>
          <a:insideV>
            <a:ln w="12700" cap="flat">
              <a:noFill/>
              <a:miter lim="400000"/>
            </a:ln>
          </a:insideV>
        </a:tcBdr>
        <a:fill>
          <a:solidFill>
            <a:schemeClr val="accent1">
              <a:satOff val="-2410"/>
              <a:lumOff val="-16942"/>
              <a:alpha val="50000"/>
            </a:schemeClr>
          </a:solidFill>
        </a:fill>
      </a:tcStyle>
    </a:firstRow>
  </a:tblStyle>
  <a:tblStyle styleId="{CF821DB8-F4EB-4A41-A1BA-3FCAFE7338EE}" styleName="">
    <a:tblBg/>
    <a:wholeTbl>
      <a:tcTxStyle b="off" i="off">
        <a:fontRef idx="minor">
          <a:srgbClr val="3D3E3F">
            <a:alpha val="90000"/>
          </a:srgbClr>
        </a:fontRef>
        <a:srgbClr val="3D3E3F">
          <a:alpha val="90000"/>
        </a:srgbClr>
      </a:tcTxStyle>
      <a:tcStyle>
        <a:tcBdr>
          <a:left>
            <a:ln w="12700" cap="flat">
              <a:solidFill>
                <a:schemeClr val="accent2">
                  <a:satOff val="1875"/>
                  <a:lumOff val="16453"/>
                  <a:alpha val="50000"/>
                </a:schemeClr>
              </a:solidFill>
              <a:prstDash val="solid"/>
              <a:miter lim="400000"/>
            </a:ln>
          </a:left>
          <a:right>
            <a:ln w="12700" cap="flat">
              <a:solidFill>
                <a:schemeClr val="accent2">
                  <a:satOff val="1875"/>
                  <a:lumOff val="16453"/>
                  <a:alpha val="50000"/>
                </a:schemeClr>
              </a:solidFill>
              <a:prstDash val="solid"/>
              <a:miter lim="400000"/>
            </a:ln>
          </a:right>
          <a:top>
            <a:ln w="12700" cap="flat">
              <a:solidFill>
                <a:schemeClr val="accent2">
                  <a:satOff val="1875"/>
                  <a:lumOff val="16453"/>
                  <a:alpha val="50000"/>
                </a:schemeClr>
              </a:solidFill>
              <a:prstDash val="solid"/>
              <a:miter lim="400000"/>
            </a:ln>
          </a:top>
          <a:bottom>
            <a:ln w="12700" cap="flat">
              <a:solidFill>
                <a:schemeClr val="accent2">
                  <a:satOff val="1875"/>
                  <a:lumOff val="16453"/>
                  <a:alpha val="50000"/>
                </a:schemeClr>
              </a:solidFill>
              <a:prstDash val="solid"/>
              <a:miter lim="400000"/>
            </a:ln>
          </a:bottom>
          <a:insideH>
            <a:ln w="12700" cap="flat">
              <a:solidFill>
                <a:schemeClr val="accent2">
                  <a:satOff val="1875"/>
                  <a:lumOff val="16453"/>
                  <a:alpha val="50000"/>
                </a:schemeClr>
              </a:solidFill>
              <a:prstDash val="solid"/>
              <a:miter lim="400000"/>
            </a:ln>
          </a:insideH>
          <a:insideV>
            <a:ln w="12700" cap="flat">
              <a:solidFill>
                <a:schemeClr val="accent2">
                  <a:satOff val="1875"/>
                  <a:lumOff val="16453"/>
                  <a:alpha val="50000"/>
                </a:schemeClr>
              </a:solidFill>
              <a:prstDash val="solid"/>
              <a:miter lim="400000"/>
            </a:ln>
          </a:insideV>
        </a:tcBdr>
        <a:fill>
          <a:noFill/>
        </a:fill>
      </a:tcStyle>
    </a:wholeTbl>
    <a:band2H>
      <a:tcTxStyle/>
      <a:tcStyle>
        <a:tcBdr/>
        <a:fill>
          <a:solidFill>
            <a:srgbClr val="A6AAA9">
              <a:alpha val="25000"/>
            </a:srgbClr>
          </a:solidFill>
        </a:fill>
      </a:tcStyle>
    </a:band2H>
    <a:firstCo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solidFill>
                <a:schemeClr val="accent2">
                  <a:satOff val="1875"/>
                  <a:lumOff val="16453"/>
                  <a:alpha val="50000"/>
                </a:schemeClr>
              </a:solidFill>
              <a:prstDash val="solid"/>
              <a:miter lim="400000"/>
            </a:ln>
          </a:insideV>
        </a:tcBdr>
        <a:fill>
          <a:solidFill>
            <a:schemeClr val="accent2">
              <a:satOff val="1875"/>
              <a:lumOff val="16453"/>
              <a:alpha val="30000"/>
            </a:schemeClr>
          </a:solidFill>
        </a:fill>
      </a:tcStyle>
    </a:firstCol>
    <a:la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solidFill>
                <a:schemeClr val="accent2">
                  <a:satOff val="1875"/>
                  <a:lumOff val="16453"/>
                  <a:alpha val="50000"/>
                </a:schemeClr>
              </a:solidFill>
              <a:prstDash val="solid"/>
              <a:miter lim="400000"/>
            </a:ln>
          </a:insideH>
          <a:insideV>
            <a:ln w="12700" cap="flat">
              <a:noFill/>
              <a:miter lim="400000"/>
            </a:ln>
          </a:insideV>
        </a:tcBdr>
        <a:fill>
          <a:solidFill>
            <a:schemeClr val="accent2">
              <a:alpha val="85000"/>
            </a:schemeClr>
          </a:solid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solidFill>
                <a:schemeClr val="accent2">
                  <a:satOff val="1875"/>
                  <a:lumOff val="16453"/>
                  <a:alpha val="50000"/>
                </a:schemeClr>
              </a:solidFill>
              <a:prstDash val="solid"/>
              <a:miter lim="400000"/>
            </a:ln>
          </a:insideH>
          <a:insideV>
            <a:ln w="12700" cap="flat">
              <a:noFill/>
              <a:miter lim="400000"/>
            </a:ln>
          </a:insideV>
        </a:tcBdr>
        <a:fill>
          <a:solidFill>
            <a:schemeClr val="accent2">
              <a:alpha val="64999"/>
            </a:schemeClr>
          </a:solidFill>
        </a:fill>
      </a:tcStyle>
    </a:firstRow>
  </a:tblStyle>
  <a:tblStyle styleId="{33BA23B1-9221-436E-865A-0063620EA4FD}" styleName="">
    <a:tblBg/>
    <a:wholeTbl>
      <a:tcTxStyle b="off" i="off">
        <a:fontRef idx="minor">
          <a:srgbClr val="3D3E3F">
            <a:alpha val="90000"/>
          </a:srgbClr>
        </a:fontRef>
        <a:srgbClr val="3D3E3F">
          <a:alpha val="90000"/>
        </a:srgbClr>
      </a:tcTxStyle>
      <a:tcStyle>
        <a:tcBdr>
          <a:left>
            <a:ln w="12700" cap="flat">
              <a:solidFill>
                <a:srgbClr val="A6AAA9"/>
              </a:solidFill>
              <a:prstDash val="solid"/>
              <a:miter lim="400000"/>
            </a:ln>
          </a:left>
          <a:right>
            <a:ln w="12700" cap="flat">
              <a:solidFill>
                <a:srgbClr val="A6AAA9"/>
              </a:solidFill>
              <a:prstDash val="solid"/>
              <a:miter lim="400000"/>
            </a:ln>
          </a:right>
          <a:top>
            <a:ln w="12700" cap="flat">
              <a:solidFill>
                <a:srgbClr val="A6AAA9"/>
              </a:solidFill>
              <a:prstDash val="solid"/>
              <a:miter lim="400000"/>
            </a:ln>
          </a:top>
          <a:bottom>
            <a:ln w="12700" cap="flat">
              <a:solidFill>
                <a:srgbClr val="A6AAA9"/>
              </a:solidFill>
              <a:prstDash val="solid"/>
              <a:miter lim="400000"/>
            </a:ln>
          </a:bottom>
          <a:insideH>
            <a:ln w="12700" cap="flat">
              <a:solidFill>
                <a:srgbClr val="A6AAA9"/>
              </a:solidFill>
              <a:prstDash val="solid"/>
              <a:miter lim="400000"/>
            </a:ln>
          </a:insideH>
          <a:insideV>
            <a:ln w="12700" cap="flat">
              <a:solidFill>
                <a:srgbClr val="A6AAA9"/>
              </a:solidFill>
              <a:prstDash val="solid"/>
              <a:miter lim="400000"/>
            </a:ln>
          </a:insideV>
        </a:tcBdr>
        <a:fill>
          <a:noFill/>
        </a:fill>
      </a:tcStyle>
    </a:wholeTbl>
    <a:band2H>
      <a:tcTxStyle/>
      <a:tcStyle>
        <a:tcBdr/>
        <a:fill>
          <a:solidFill>
            <a:srgbClr val="A6AAA9">
              <a:alpha val="25000"/>
            </a:srgbClr>
          </a:solidFill>
        </a:fill>
      </a:tcStyle>
    </a:band2H>
    <a:firstCol>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53585F">
              <a:alpha val="57000"/>
            </a:srgbClr>
          </a:solidFill>
        </a:fill>
      </a:tcStyle>
    </a:firstCol>
    <a:lastRow>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25400" cap="flat">
              <a:solidFill>
                <a:srgbClr val="A6AAA9"/>
              </a:solidFill>
              <a:prstDash val="solid"/>
              <a:miter lim="400000"/>
            </a:ln>
          </a:top>
          <a:bottom>
            <a:ln w="12700" cap="flat">
              <a:noFill/>
              <a:miter lim="400000"/>
            </a:ln>
          </a:bottom>
          <a:insideH>
            <a:ln w="12700" cap="flat">
              <a:noFill/>
              <a:miter lim="400000"/>
            </a:ln>
          </a:insideH>
          <a:insideV>
            <a:ln w="12700" cap="flat">
              <a:noFill/>
              <a:miter lim="400000"/>
            </a:ln>
          </a:insideV>
        </a:tcBdr>
        <a:fill>
          <a:no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noFill/>
        </a:fill>
      </a:tcStyle>
    </a:firstRow>
  </a:tblStyle>
  <a:tblStyle styleId="{2708684C-4D16-4618-839F-0558EEFCDFE6}" styleName="">
    <a:tblBg/>
    <a:wholeTbl>
      <a:tcTxStyle b="off" i="off">
        <a:fontRef idx="minor">
          <a:srgbClr val="53585F"/>
        </a:fontRef>
        <a:srgbClr val="53585F"/>
      </a:tcTxStyle>
      <a:tcStyle>
        <a:tcBdr>
          <a:left>
            <a:ln w="25400" cap="rnd">
              <a:solidFill>
                <a:schemeClr val="accent1">
                  <a:satOff val="8779"/>
                  <a:lumOff val="16332"/>
                </a:schemeClr>
              </a:solidFill>
              <a:custDash>
                <a:ds d="100000" sp="200000"/>
              </a:custDash>
              <a:miter lim="400000"/>
            </a:ln>
          </a:left>
          <a:right>
            <a:ln w="25400" cap="rnd">
              <a:solidFill>
                <a:schemeClr val="accent1">
                  <a:satOff val="8779"/>
                  <a:lumOff val="16332"/>
                </a:schemeClr>
              </a:solidFill>
              <a:custDash>
                <a:ds d="100000" sp="200000"/>
              </a:custDash>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25400" cap="rnd">
              <a:solidFill>
                <a:schemeClr val="accent1">
                  <a:satOff val="8779"/>
                  <a:lumOff val="16332"/>
                </a:schemeClr>
              </a:solidFill>
              <a:custDash>
                <a:ds d="100000" sp="200000"/>
              </a:custDash>
              <a:miter lim="400000"/>
            </a:ln>
          </a:insideV>
        </a:tcBdr>
        <a:fill>
          <a:noFill/>
        </a:fill>
      </a:tcStyle>
    </a:wholeTbl>
    <a:band2H>
      <a:tcTxStyle/>
      <a:tcStyle>
        <a:tcBdr/>
        <a:fill>
          <a:solidFill>
            <a:srgbClr val="DCDEE0"/>
          </a:solidFill>
        </a:fill>
      </a:tcStyle>
    </a:band2H>
    <a:firstCol>
      <a:tcTxStyle b="off" i="off">
        <a:fontRef idx="minor">
          <a:srgbClr val="818181"/>
        </a:fontRef>
        <a:srgbClr val="818181"/>
      </a:tcTxStyle>
      <a:tcStyle>
        <a:tcBdr>
          <a:left>
            <a:ln w="12700" cap="flat">
              <a:noFill/>
              <a:miter lim="400000"/>
            </a:ln>
          </a:left>
          <a:right>
            <a:ln w="25400" cap="flat">
              <a:solidFill>
                <a:schemeClr val="accent1">
                  <a:satOff val="8779"/>
                  <a:lumOff val="16332"/>
                </a:schemeClr>
              </a:solidFill>
              <a:prstDash val="solid"/>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25400" cap="flat">
              <a:solidFill>
                <a:schemeClr val="accent1">
                  <a:satOff val="8779"/>
                  <a:lumOff val="16332"/>
                </a:schemeClr>
              </a:solidFill>
              <a:prstDash val="solid"/>
              <a:miter lim="400000"/>
            </a:ln>
          </a:insideV>
        </a:tcBdr>
        <a:fill>
          <a:noFill/>
        </a:fill>
      </a:tcStyle>
    </a:firstCol>
    <a:lastRow>
      <a:tcTxStyle b="off" i="off">
        <a:fontRef idx="minor">
          <a:srgbClr val="818181"/>
        </a:fontRef>
        <a:srgbClr val="818181"/>
      </a:tcTxStyle>
      <a:tcStyle>
        <a:tcBdr>
          <a:left>
            <a:ln w="25400" cap="flat">
              <a:solidFill>
                <a:schemeClr val="accent1">
                  <a:satOff val="8779"/>
                  <a:lumOff val="16332"/>
                </a:schemeClr>
              </a:solidFill>
              <a:prstDash val="solid"/>
              <a:miter lim="400000"/>
            </a:ln>
          </a:left>
          <a:right>
            <a:ln w="25400" cap="flat">
              <a:solidFill>
                <a:schemeClr val="accent1">
                  <a:satOff val="8779"/>
                  <a:lumOff val="16332"/>
                </a:schemeClr>
              </a:solidFill>
              <a:prstDash val="solid"/>
              <a:miter lim="400000"/>
            </a:ln>
          </a:right>
          <a:top>
            <a:ln w="25400" cap="flat">
              <a:solidFill>
                <a:schemeClr val="accent1">
                  <a:satOff val="8779"/>
                  <a:lumOff val="16332"/>
                </a:schemeClr>
              </a:solidFill>
              <a:prstDash val="solid"/>
              <a:miter lim="400000"/>
            </a:ln>
          </a:top>
          <a:bottom>
            <a:ln w="12700" cap="flat">
              <a:noFill/>
              <a:miter lim="400000"/>
            </a:ln>
          </a:bottom>
          <a:insideH>
            <a:ln w="25400" cap="flat">
              <a:solidFill>
                <a:schemeClr val="accent1">
                  <a:satOff val="8779"/>
                  <a:lumOff val="16332"/>
                </a:schemeClr>
              </a:solidFill>
              <a:prstDash val="solid"/>
              <a:miter lim="400000"/>
            </a:ln>
          </a:insideH>
          <a:insideV>
            <a:ln w="25400" cap="flat">
              <a:solidFill>
                <a:schemeClr val="accent1">
                  <a:satOff val="8779"/>
                  <a:lumOff val="16332"/>
                </a:schemeClr>
              </a:solidFill>
              <a:prstDash val="solid"/>
              <a:miter lim="400000"/>
            </a:ln>
          </a:insideV>
        </a:tcBdr>
        <a:fill>
          <a:noFill/>
        </a:fill>
      </a:tcStyle>
    </a:lastRow>
    <a:firstRow>
      <a:tcTxStyle b="off" i="off">
        <a:fontRef idx="minor">
          <a:schemeClr val="accent1"/>
        </a:fontRef>
        <a:schemeClr val="accent1"/>
      </a:tcTxStyle>
      <a:tcStyle>
        <a:tcBdr>
          <a:left>
            <a:ln w="25400" cap="flat">
              <a:solidFill>
                <a:schemeClr val="accent1">
                  <a:satOff val="8779"/>
                  <a:lumOff val="16332"/>
                </a:schemeClr>
              </a:solidFill>
              <a:prstDash val="solid"/>
              <a:miter lim="400000"/>
            </a:ln>
          </a:left>
          <a:right>
            <a:ln w="25400" cap="flat">
              <a:solidFill>
                <a:schemeClr val="accent1">
                  <a:satOff val="8779"/>
                  <a:lumOff val="16332"/>
                </a:schemeClr>
              </a:solidFill>
              <a:prstDash val="solid"/>
              <a:miter lim="400000"/>
            </a:ln>
          </a:right>
          <a:top>
            <a:ln w="12700" cap="flat">
              <a:noFill/>
              <a:miter lim="400000"/>
            </a:ln>
          </a:top>
          <a:bottom>
            <a:ln w="25400" cap="flat">
              <a:solidFill>
                <a:schemeClr val="accent1">
                  <a:satOff val="8779"/>
                  <a:lumOff val="16332"/>
                </a:schemeClr>
              </a:solidFill>
              <a:prstDash val="solid"/>
              <a:miter lim="400000"/>
            </a:ln>
          </a:bottom>
          <a:insideH>
            <a:ln w="25400" cap="flat">
              <a:solidFill>
                <a:schemeClr val="accent1">
                  <a:satOff val="8779"/>
                  <a:lumOff val="16332"/>
                </a:schemeClr>
              </a:solidFill>
              <a:prstDash val="solid"/>
              <a:miter lim="400000"/>
            </a:ln>
          </a:insideH>
          <a:insideV>
            <a:ln w="25400" cap="flat">
              <a:solidFill>
                <a:schemeClr val="accent1">
                  <a:satOff val="8779"/>
                  <a:lumOff val="16332"/>
                </a:schemeClr>
              </a:solidFill>
              <a:prstDash val="solid"/>
              <a:miter lim="400000"/>
            </a:ln>
          </a:insideV>
        </a:tcBdr>
        <a:fill>
          <a:no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59" d="100"/>
          <a:sy n="59" d="100"/>
        </p:scale>
        <p:origin x="643" y="8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microsoft.com/office/2015/10/relationships/revisionInfo" Target="revisionInfo.xml"/><Relationship Id="rId5" Type="http://schemas.openxmlformats.org/officeDocument/2006/relationships/slide" Target="slides/slide3.xml"/><Relationship Id="rId15" Type="http://schemas.openxmlformats.org/officeDocument/2006/relationships/handoutMaster" Target="handoutMasters/handoutMaster1.xml"/><Relationship Id="rId10" Type="http://schemas.openxmlformats.org/officeDocument/2006/relationships/slide" Target="slides/slide8.xml"/><Relationship Id="rId19"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9413" cy="4953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0"/>
            <a:ext cx="2919412" cy="495300"/>
          </a:xfrm>
          <a:prstGeom prst="rect">
            <a:avLst/>
          </a:prstGeom>
        </p:spPr>
        <p:txBody>
          <a:bodyPr vert="horz" lIns="91440" tIns="45720" rIns="91440" bIns="45720" rtlCol="0"/>
          <a:lstStyle>
            <a:lvl1pPr algn="r">
              <a:defRPr sz="1200"/>
            </a:lvl1pPr>
          </a:lstStyle>
          <a:p>
            <a:fld id="{96D76470-C789-4C99-B34F-07C2E7817595}" type="datetimeFigureOut">
              <a:rPr kumimoji="1" lang="ja-JP" altLang="en-US" smtClean="0"/>
              <a:t>2024/2/19</a:t>
            </a:fld>
            <a:endParaRPr kumimoji="1" lang="ja-JP" altLang="en-US"/>
          </a:p>
        </p:txBody>
      </p:sp>
      <p:sp>
        <p:nvSpPr>
          <p:cNvPr id="4" name="フッター プレースホルダー 3"/>
          <p:cNvSpPr>
            <a:spLocks noGrp="1"/>
          </p:cNvSpPr>
          <p:nvPr>
            <p:ph type="ftr" sz="quarter" idx="2"/>
          </p:nvPr>
        </p:nvSpPr>
        <p:spPr>
          <a:xfrm>
            <a:off x="0" y="9371013"/>
            <a:ext cx="2919413" cy="495300"/>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5300"/>
          </a:xfrm>
          <a:prstGeom prst="rect">
            <a:avLst/>
          </a:prstGeom>
        </p:spPr>
        <p:txBody>
          <a:bodyPr vert="horz" lIns="91440" tIns="45720" rIns="91440" bIns="45720" rtlCol="0" anchor="b"/>
          <a:lstStyle>
            <a:lvl1pPr algn="r">
              <a:defRPr sz="1200"/>
            </a:lvl1pPr>
          </a:lstStyle>
          <a:p>
            <a:fld id="{7F72059E-8EA9-4C64-B8F7-1297CF9B7682}" type="slidenum">
              <a:rPr kumimoji="1" lang="ja-JP" altLang="en-US" smtClean="0"/>
              <a:t>‹#›</a:t>
            </a:fld>
            <a:endParaRPr kumimoji="1" lang="ja-JP" altLang="en-US"/>
          </a:p>
        </p:txBody>
      </p:sp>
    </p:spTree>
    <p:extLst>
      <p:ext uri="{BB962C8B-B14F-4D97-AF65-F5344CB8AC3E}">
        <p14:creationId xmlns:p14="http://schemas.microsoft.com/office/powerpoint/2010/main" val="3578979478"/>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16" name="Shape 116"/>
          <p:cNvSpPr>
            <a:spLocks noGrp="1" noRot="1" noChangeAspect="1"/>
          </p:cNvSpPr>
          <p:nvPr>
            <p:ph type="sldImg"/>
          </p:nvPr>
        </p:nvSpPr>
        <p:spPr>
          <a:xfrm>
            <a:off x="79375" y="739775"/>
            <a:ext cx="6577013" cy="3700463"/>
          </a:xfrm>
          <a:prstGeom prst="rect">
            <a:avLst/>
          </a:prstGeom>
        </p:spPr>
        <p:txBody>
          <a:bodyPr/>
          <a:lstStyle/>
          <a:p>
            <a:endParaRPr/>
          </a:p>
        </p:txBody>
      </p:sp>
      <p:sp>
        <p:nvSpPr>
          <p:cNvPr id="117" name="Shape 117"/>
          <p:cNvSpPr>
            <a:spLocks noGrp="1"/>
          </p:cNvSpPr>
          <p:nvPr>
            <p:ph type="body" sz="quarter" idx="1"/>
          </p:nvPr>
        </p:nvSpPr>
        <p:spPr>
          <a:xfrm>
            <a:off x="898102" y="4686499"/>
            <a:ext cx="4939560" cy="4439841"/>
          </a:xfrm>
          <a:prstGeom prst="rect">
            <a:avLst/>
          </a:prstGeom>
        </p:spPr>
        <p:txBody>
          <a:bodyPr/>
          <a:lstStyle/>
          <a:p>
            <a:endParaRPr/>
          </a:p>
        </p:txBody>
      </p:sp>
    </p:spTree>
  </p:cSld>
  <p:clrMap bg1="lt1" tx1="dk1" bg2="lt2" tx2="dk2" accent1="accent1" accent2="accent2" accent3="accent3" accent4="accent4" accent5="accent5" accent6="accent6" hlink="hlink" folHlink="folHlink"/>
  <p:notesStyle>
    <a:lvl1pPr defTabSz="457200" latinLnBrk="0">
      <a:lnSpc>
        <a:spcPct val="117999"/>
      </a:lnSpc>
      <a:defRPr sz="2200">
        <a:latin typeface="Helvetica Neue"/>
        <a:ea typeface="Helvetica Neue"/>
        <a:cs typeface="Helvetica Neue"/>
        <a:sym typeface="Helvetica Neue"/>
      </a:defRPr>
    </a:lvl1pPr>
    <a:lvl2pPr indent="228600" defTabSz="457200" latinLnBrk="0">
      <a:lnSpc>
        <a:spcPct val="117999"/>
      </a:lnSpc>
      <a:defRPr sz="2200">
        <a:latin typeface="Helvetica Neue"/>
        <a:ea typeface="Helvetica Neue"/>
        <a:cs typeface="Helvetica Neue"/>
        <a:sym typeface="Helvetica Neue"/>
      </a:defRPr>
    </a:lvl2pPr>
    <a:lvl3pPr indent="457200" defTabSz="457200" latinLnBrk="0">
      <a:lnSpc>
        <a:spcPct val="117999"/>
      </a:lnSpc>
      <a:defRPr sz="2200">
        <a:latin typeface="Helvetica Neue"/>
        <a:ea typeface="Helvetica Neue"/>
        <a:cs typeface="Helvetica Neue"/>
        <a:sym typeface="Helvetica Neue"/>
      </a:defRPr>
    </a:lvl3pPr>
    <a:lvl4pPr indent="685800" defTabSz="457200" latinLnBrk="0">
      <a:lnSpc>
        <a:spcPct val="117999"/>
      </a:lnSpc>
      <a:defRPr sz="2200">
        <a:latin typeface="Helvetica Neue"/>
        <a:ea typeface="Helvetica Neue"/>
        <a:cs typeface="Helvetica Neue"/>
        <a:sym typeface="Helvetica Neue"/>
      </a:defRPr>
    </a:lvl4pPr>
    <a:lvl5pPr indent="914400" defTabSz="457200" latinLnBrk="0">
      <a:lnSpc>
        <a:spcPct val="117999"/>
      </a:lnSpc>
      <a:defRPr sz="2200">
        <a:latin typeface="Helvetica Neue"/>
        <a:ea typeface="Helvetica Neue"/>
        <a:cs typeface="Helvetica Neue"/>
        <a:sym typeface="Helvetica Neue"/>
      </a:defRPr>
    </a:lvl5pPr>
    <a:lvl6pPr indent="1143000" defTabSz="457200" latinLnBrk="0">
      <a:lnSpc>
        <a:spcPct val="117999"/>
      </a:lnSpc>
      <a:defRPr sz="2200">
        <a:latin typeface="Helvetica Neue"/>
        <a:ea typeface="Helvetica Neue"/>
        <a:cs typeface="Helvetica Neue"/>
        <a:sym typeface="Helvetica Neue"/>
      </a:defRPr>
    </a:lvl6pPr>
    <a:lvl7pPr indent="1371600" defTabSz="457200" latinLnBrk="0">
      <a:lnSpc>
        <a:spcPct val="117999"/>
      </a:lnSpc>
      <a:defRPr sz="2200">
        <a:latin typeface="Helvetica Neue"/>
        <a:ea typeface="Helvetica Neue"/>
        <a:cs typeface="Helvetica Neue"/>
        <a:sym typeface="Helvetica Neue"/>
      </a:defRPr>
    </a:lvl7pPr>
    <a:lvl8pPr indent="1600200" defTabSz="457200" latinLnBrk="0">
      <a:lnSpc>
        <a:spcPct val="117999"/>
      </a:lnSpc>
      <a:defRPr sz="2200">
        <a:latin typeface="Helvetica Neue"/>
        <a:ea typeface="Helvetica Neue"/>
        <a:cs typeface="Helvetica Neue"/>
        <a:sym typeface="Helvetica Neue"/>
      </a:defRPr>
    </a:lvl8pPr>
    <a:lvl9pPr indent="1828800" defTabSz="457200" latinLnBrk="0">
      <a:lnSpc>
        <a:spcPct val="117999"/>
      </a:lnSpc>
      <a:defRPr sz="2200">
        <a:latin typeface="Helvetica Neue"/>
        <a:ea typeface="Helvetica Neue"/>
        <a:cs typeface="Helvetica Neue"/>
        <a:sym typeface="Helvetica Neue"/>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2167533" y="1599331"/>
            <a:ext cx="13005197" cy="3395698"/>
          </a:xfrm>
        </p:spPr>
        <p:txBody>
          <a:bodyPr anchor="b">
            <a:normAutofit/>
          </a:bodyPr>
          <a:lstStyle>
            <a:lvl1pPr algn="ctr">
              <a:defRPr sz="8533"/>
            </a:lvl1pPr>
          </a:lstStyle>
          <a:p>
            <a:r>
              <a:rPr lang="ja-JP" altLang="en-US"/>
              <a:t>マスター タイトルの書式設定</a:t>
            </a:r>
            <a:endParaRPr lang="en-US" dirty="0"/>
          </a:p>
        </p:txBody>
      </p:sp>
      <p:sp>
        <p:nvSpPr>
          <p:cNvPr id="3" name="Subtitle 2"/>
          <p:cNvSpPr>
            <a:spLocks noGrp="1"/>
          </p:cNvSpPr>
          <p:nvPr>
            <p:ph type="subTitle" idx="1"/>
          </p:nvPr>
        </p:nvSpPr>
        <p:spPr>
          <a:xfrm>
            <a:off x="2167533" y="5122898"/>
            <a:ext cx="13005197" cy="2354862"/>
          </a:xfrm>
        </p:spPr>
        <p:txBody>
          <a:bodyPr>
            <a:normAutofit/>
          </a:bodyPr>
          <a:lstStyle>
            <a:lvl1pPr marL="0" indent="0" algn="ctr">
              <a:buNone/>
              <a:defRPr sz="3413">
                <a:solidFill>
                  <a:schemeClr val="tx1">
                    <a:lumMod val="75000"/>
                    <a:lumOff val="25000"/>
                  </a:schemeClr>
                </a:solidFill>
              </a:defRPr>
            </a:lvl1pPr>
            <a:lvl2pPr marL="650230" indent="0" algn="ctr">
              <a:buNone/>
              <a:defRPr sz="3982"/>
            </a:lvl2pPr>
            <a:lvl3pPr marL="1300460" indent="0" algn="ctr">
              <a:buNone/>
              <a:defRPr sz="3413"/>
            </a:lvl3pPr>
            <a:lvl4pPr marL="1950690" indent="0" algn="ctr">
              <a:buNone/>
              <a:defRPr sz="2844"/>
            </a:lvl4pPr>
            <a:lvl5pPr marL="2600919" indent="0" algn="ctr">
              <a:buNone/>
              <a:defRPr sz="2844"/>
            </a:lvl5pPr>
            <a:lvl6pPr marL="3251149" indent="0" algn="ctr">
              <a:buNone/>
              <a:defRPr sz="2844"/>
            </a:lvl6pPr>
            <a:lvl7pPr marL="3901379" indent="0" algn="ctr">
              <a:buNone/>
              <a:defRPr sz="2844"/>
            </a:lvl7pPr>
            <a:lvl8pPr marL="4551609" indent="0" algn="ctr">
              <a:buNone/>
              <a:defRPr sz="2844"/>
            </a:lvl8pPr>
            <a:lvl9pPr marL="5201839" indent="0" algn="ctr">
              <a:buNone/>
              <a:defRPr sz="2844"/>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91657553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35148123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2409126" y="512515"/>
            <a:ext cx="3738994" cy="8265725"/>
          </a:xfrm>
        </p:spPr>
        <p:txBody>
          <a:bodyPr vert="eaVert"/>
          <a:lstStyle/>
          <a:p>
            <a:r>
              <a:rPr lang="ja-JP" altLang="en-US"/>
              <a:t>マスター タイトルの書式設定</a:t>
            </a:r>
            <a:endParaRPr lang="en-US"/>
          </a:p>
        </p:txBody>
      </p:sp>
      <p:sp>
        <p:nvSpPr>
          <p:cNvPr id="3" name="Vertical Text Placeholder 2"/>
          <p:cNvSpPr>
            <a:spLocks noGrp="1"/>
          </p:cNvSpPr>
          <p:nvPr>
            <p:ph type="body" orient="vert" idx="1"/>
          </p:nvPr>
        </p:nvSpPr>
        <p:spPr>
          <a:xfrm>
            <a:off x="1192143" y="512515"/>
            <a:ext cx="11000229" cy="8265724"/>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47372570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
  <p:cSld name="タイトル &amp; 箇条書き">
    <p:spTree>
      <p:nvGrpSpPr>
        <p:cNvPr id="1" name=""/>
        <p:cNvGrpSpPr/>
        <p:nvPr/>
      </p:nvGrpSpPr>
      <p:grpSpPr>
        <a:xfrm>
          <a:off x="0" y="0"/>
          <a:ext cx="0" cy="0"/>
          <a:chOff x="0" y="0"/>
          <a:chExt cx="0" cy="0"/>
        </a:xfrm>
      </p:grpSpPr>
      <p:sp>
        <p:nvSpPr>
          <p:cNvPr id="56" name="タイトルテキスト"/>
          <p:cNvSpPr txBox="1">
            <a:spLocks noGrp="1"/>
          </p:cNvSpPr>
          <p:nvPr>
            <p:ph type="title"/>
          </p:nvPr>
        </p:nvSpPr>
        <p:spPr>
          <a:prstGeom prst="rect">
            <a:avLst/>
          </a:prstGeom>
        </p:spPr>
        <p:txBody>
          <a:bodyPr/>
          <a:lstStyle/>
          <a:p>
            <a:r>
              <a:t>タイトルテキスト</a:t>
            </a:r>
          </a:p>
        </p:txBody>
      </p:sp>
      <p:sp>
        <p:nvSpPr>
          <p:cNvPr id="57" name="本文レベル1…"/>
          <p:cNvSpPr txBox="1">
            <a:spLocks noGrp="1"/>
          </p:cNvSpPr>
          <p:nvPr>
            <p:ph type="body" idx="1"/>
          </p:nvPr>
        </p:nvSpPr>
        <p:spPr>
          <a:xfrm>
            <a:off x="1049899" y="2794000"/>
            <a:ext cx="15240466" cy="5715000"/>
          </a:xfrm>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58" name="スライド番号"/>
          <p:cNvSpPr txBox="1">
            <a:spLocks noGrp="1"/>
          </p:cNvSpPr>
          <p:nvPr>
            <p:ph type="sldNum" sz="quarter" idx="2"/>
          </p:nvPr>
        </p:nvSpPr>
        <p:spPr>
          <a:prstGeom prst="rect">
            <a:avLst/>
          </a:prstGeom>
        </p:spPr>
        <p:txBody>
          <a:bodyPr/>
          <a:lstStyle/>
          <a:p>
            <a:fld id="{86CB4B4D-7CA3-9044-876B-883B54F8677D}" type="slidenum">
              <a:t>‹#›</a:t>
            </a:fld>
            <a:endParaRPr/>
          </a:p>
        </p:txBody>
      </p:sp>
    </p:spTree>
    <p:extLst>
      <p:ext uri="{BB962C8B-B14F-4D97-AF65-F5344CB8AC3E}">
        <p14:creationId xmlns:p14="http://schemas.microsoft.com/office/powerpoint/2010/main" val="1788000152"/>
      </p:ext>
    </p:extLst>
  </p:cSld>
  <p:clrMapOvr>
    <a:masterClrMapping/>
  </p:clrMapOvr>
  <p:transition spd="med"/>
</p:sldLayout>
</file>

<file path=ppt/slideLayouts/slideLayout13.xml><?xml version="1.0" encoding="utf-8"?>
<p:sldLayout xmlns:a="http://schemas.openxmlformats.org/drawingml/2006/main" xmlns:r="http://schemas.openxmlformats.org/officeDocument/2006/relationships" xmlns:p="http://schemas.openxmlformats.org/presentationml/2006/main" type="tx">
  <p:cSld name="タイトル（上）">
    <p:spTree>
      <p:nvGrpSpPr>
        <p:cNvPr id="1" name=""/>
        <p:cNvGrpSpPr/>
        <p:nvPr/>
      </p:nvGrpSpPr>
      <p:grpSpPr>
        <a:xfrm>
          <a:off x="0" y="0"/>
          <a:ext cx="0" cy="0"/>
          <a:chOff x="0" y="0"/>
          <a:chExt cx="0" cy="0"/>
        </a:xfrm>
      </p:grpSpPr>
      <p:sp>
        <p:nvSpPr>
          <p:cNvPr id="48" name="タイトルテキスト"/>
          <p:cNvSpPr txBox="1">
            <a:spLocks noGrp="1"/>
          </p:cNvSpPr>
          <p:nvPr>
            <p:ph type="title"/>
          </p:nvPr>
        </p:nvSpPr>
        <p:spPr>
          <a:prstGeom prst="rect">
            <a:avLst/>
          </a:prstGeom>
        </p:spPr>
        <p:txBody>
          <a:bodyPr/>
          <a:lstStyle/>
          <a:p>
            <a:r>
              <a:t>タイトルテキスト</a:t>
            </a:r>
          </a:p>
        </p:txBody>
      </p:sp>
      <p:sp>
        <p:nvSpPr>
          <p:cNvPr id="49" name="スライド番号"/>
          <p:cNvSpPr txBox="1">
            <a:spLocks noGrp="1"/>
          </p:cNvSpPr>
          <p:nvPr>
            <p:ph type="sldNum" sz="quarter" idx="2"/>
          </p:nvPr>
        </p:nvSpPr>
        <p:spPr>
          <a:prstGeom prst="rect">
            <a:avLst/>
          </a:prstGeom>
        </p:spPr>
        <p:txBody>
          <a:bodyPr/>
          <a:lstStyle/>
          <a:p>
            <a:fld id="{86CB4B4D-7CA3-9044-876B-883B54F8677D}" type="slidenum">
              <a:t>‹#›</a:t>
            </a:fld>
            <a:endParaRPr/>
          </a:p>
        </p:txBody>
      </p:sp>
    </p:spTree>
    <p:extLst>
      <p:ext uri="{BB962C8B-B14F-4D97-AF65-F5344CB8AC3E}">
        <p14:creationId xmlns:p14="http://schemas.microsoft.com/office/powerpoint/2010/main" val="603847973"/>
      </p:ext>
    </p:extLst>
  </p:cSld>
  <p:clrMapOvr>
    <a:masterClrMapping/>
  </p:clrMapOvr>
  <p:transition spd="med"/>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2167533" y="1596249"/>
            <a:ext cx="13005197" cy="3395698"/>
          </a:xfrm>
        </p:spPr>
        <p:txBody>
          <a:bodyPr anchor="b"/>
          <a:lstStyle>
            <a:lvl1pPr algn="ctr">
              <a:defRPr sz="8533"/>
            </a:lvl1pPr>
          </a:lstStyle>
          <a:p>
            <a:r>
              <a:rPr kumimoji="1" lang="ja-JP" altLang="en-US"/>
              <a:t>マスター タイトルの書式設定</a:t>
            </a:r>
          </a:p>
        </p:txBody>
      </p:sp>
      <p:sp>
        <p:nvSpPr>
          <p:cNvPr id="3" name="サブタイトル 2"/>
          <p:cNvSpPr>
            <a:spLocks noGrp="1"/>
          </p:cNvSpPr>
          <p:nvPr>
            <p:ph type="subTitle" idx="1"/>
          </p:nvPr>
        </p:nvSpPr>
        <p:spPr>
          <a:xfrm>
            <a:off x="2167533" y="5122898"/>
            <a:ext cx="13005197" cy="2354862"/>
          </a:xfrm>
        </p:spPr>
        <p:txBody>
          <a:bodyPr/>
          <a:lstStyle>
            <a:lvl1pPr marL="0" indent="0" algn="ctr">
              <a:buNone/>
              <a:defRPr sz="3413"/>
            </a:lvl1pPr>
            <a:lvl2pPr marL="650230" indent="0" algn="ctr">
              <a:buNone/>
              <a:defRPr sz="2844"/>
            </a:lvl2pPr>
            <a:lvl3pPr marL="1300460" indent="0" algn="ctr">
              <a:buNone/>
              <a:defRPr sz="2560"/>
            </a:lvl3pPr>
            <a:lvl4pPr marL="1950690" indent="0" algn="ctr">
              <a:buNone/>
              <a:defRPr sz="2276"/>
            </a:lvl4pPr>
            <a:lvl5pPr marL="2600919" indent="0" algn="ctr">
              <a:buNone/>
              <a:defRPr sz="2276"/>
            </a:lvl5pPr>
            <a:lvl6pPr marL="3251149" indent="0" algn="ctr">
              <a:buNone/>
              <a:defRPr sz="2276"/>
            </a:lvl6pPr>
            <a:lvl7pPr marL="3901379" indent="0" algn="ctr">
              <a:buNone/>
              <a:defRPr sz="2276"/>
            </a:lvl7pPr>
            <a:lvl8pPr marL="4551609" indent="0" algn="ctr">
              <a:buNone/>
              <a:defRPr sz="2276"/>
            </a:lvl8pPr>
            <a:lvl9pPr marL="5201839" indent="0" algn="ctr">
              <a:buNone/>
              <a:defRPr sz="2276"/>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3061091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08909426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1183112" y="2431628"/>
            <a:ext cx="14955977" cy="4057226"/>
          </a:xfrm>
        </p:spPr>
        <p:txBody>
          <a:bodyPr anchor="b"/>
          <a:lstStyle>
            <a:lvl1pPr>
              <a:defRPr sz="8533"/>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1183112" y="6527237"/>
            <a:ext cx="14955977" cy="2133599"/>
          </a:xfrm>
        </p:spPr>
        <p:txBody>
          <a:bodyPr/>
          <a:lstStyle>
            <a:lvl1pPr marL="0" indent="0">
              <a:buNone/>
              <a:defRPr sz="3413">
                <a:solidFill>
                  <a:schemeClr val="tx1">
                    <a:tint val="75000"/>
                  </a:schemeClr>
                </a:solidFill>
              </a:defRPr>
            </a:lvl1pPr>
            <a:lvl2pPr marL="650230" indent="0">
              <a:buNone/>
              <a:defRPr sz="2844">
                <a:solidFill>
                  <a:schemeClr val="tx1">
                    <a:tint val="75000"/>
                  </a:schemeClr>
                </a:solidFill>
              </a:defRPr>
            </a:lvl2pPr>
            <a:lvl3pPr marL="1300460" indent="0">
              <a:buNone/>
              <a:defRPr sz="2560">
                <a:solidFill>
                  <a:schemeClr val="tx1">
                    <a:tint val="75000"/>
                  </a:schemeClr>
                </a:solidFill>
              </a:defRPr>
            </a:lvl3pPr>
            <a:lvl4pPr marL="1950690" indent="0">
              <a:buNone/>
              <a:defRPr sz="2276">
                <a:solidFill>
                  <a:schemeClr val="tx1">
                    <a:tint val="75000"/>
                  </a:schemeClr>
                </a:solidFill>
              </a:defRPr>
            </a:lvl4pPr>
            <a:lvl5pPr marL="2600919" indent="0">
              <a:buNone/>
              <a:defRPr sz="2276">
                <a:solidFill>
                  <a:schemeClr val="tx1">
                    <a:tint val="75000"/>
                  </a:schemeClr>
                </a:solidFill>
              </a:defRPr>
            </a:lvl5pPr>
            <a:lvl6pPr marL="3251149" indent="0">
              <a:buNone/>
              <a:defRPr sz="2276">
                <a:solidFill>
                  <a:schemeClr val="tx1">
                    <a:tint val="75000"/>
                  </a:schemeClr>
                </a:solidFill>
              </a:defRPr>
            </a:lvl6pPr>
            <a:lvl7pPr marL="3901379" indent="0">
              <a:buNone/>
              <a:defRPr sz="2276">
                <a:solidFill>
                  <a:schemeClr val="tx1">
                    <a:tint val="75000"/>
                  </a:schemeClr>
                </a:solidFill>
              </a:defRPr>
            </a:lvl7pPr>
            <a:lvl8pPr marL="4551609" indent="0">
              <a:buNone/>
              <a:defRPr sz="2276">
                <a:solidFill>
                  <a:schemeClr val="tx1">
                    <a:tint val="75000"/>
                  </a:schemeClr>
                </a:solidFill>
              </a:defRPr>
            </a:lvl8pPr>
            <a:lvl9pPr marL="5201839" indent="0">
              <a:buNone/>
              <a:defRPr sz="2276">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77535754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1192143" y="2596444"/>
            <a:ext cx="7369612" cy="6188570"/>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8778508" y="2596444"/>
            <a:ext cx="7369612" cy="6188570"/>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33257745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1194402" y="519290"/>
            <a:ext cx="14955977" cy="1885245"/>
          </a:xfrm>
        </p:spPr>
        <p:txBody>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1194403" y="2390987"/>
            <a:ext cx="7335743" cy="1171786"/>
          </a:xfrm>
        </p:spPr>
        <p:txBody>
          <a:bodyPr anchor="b"/>
          <a:lstStyle>
            <a:lvl1pPr marL="0" indent="0">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1194403" y="3562773"/>
            <a:ext cx="7335743" cy="524030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8778508" y="2390987"/>
            <a:ext cx="7371870" cy="1171786"/>
          </a:xfrm>
        </p:spPr>
        <p:txBody>
          <a:bodyPr anchor="b"/>
          <a:lstStyle>
            <a:lvl1pPr marL="0" indent="0">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8778508" y="3562773"/>
            <a:ext cx="7371870" cy="524030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82143962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0404465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6103514"/>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34377930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194402" y="650240"/>
            <a:ext cx="5592686" cy="2275840"/>
          </a:xfrm>
        </p:spPr>
        <p:txBody>
          <a:bodyPr anchor="b"/>
          <a:lstStyle>
            <a:lvl1pPr>
              <a:defRPr sz="4551"/>
            </a:lvl1pPr>
          </a:lstStyle>
          <a:p>
            <a:r>
              <a:rPr kumimoji="1" lang="ja-JP" altLang="en-US"/>
              <a:t>マスター タイトルの書式設定</a:t>
            </a:r>
          </a:p>
        </p:txBody>
      </p:sp>
      <p:sp>
        <p:nvSpPr>
          <p:cNvPr id="3" name="コンテンツ プレースホルダー 2"/>
          <p:cNvSpPr>
            <a:spLocks noGrp="1"/>
          </p:cNvSpPr>
          <p:nvPr>
            <p:ph idx="1"/>
          </p:nvPr>
        </p:nvSpPr>
        <p:spPr>
          <a:xfrm>
            <a:off x="7371870" y="1404338"/>
            <a:ext cx="8778508" cy="6931378"/>
          </a:xfrm>
        </p:spPr>
        <p:txBody>
          <a:bodyPr/>
          <a:lstStyle>
            <a:lvl1pPr>
              <a:defRPr sz="4551"/>
            </a:lvl1pPr>
            <a:lvl2pPr>
              <a:defRPr sz="3982"/>
            </a:lvl2pPr>
            <a:lvl3pPr>
              <a:defRPr sz="3413"/>
            </a:lvl3pPr>
            <a:lvl4pPr>
              <a:defRPr sz="2844"/>
            </a:lvl4pPr>
            <a:lvl5pPr>
              <a:defRPr sz="2844"/>
            </a:lvl5pPr>
            <a:lvl6pPr>
              <a:defRPr sz="2844"/>
            </a:lvl6pPr>
            <a:lvl7pPr>
              <a:defRPr sz="2844"/>
            </a:lvl7pPr>
            <a:lvl8pPr>
              <a:defRPr sz="2844"/>
            </a:lvl8pPr>
            <a:lvl9pPr>
              <a:defRPr sz="2844"/>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1194402" y="2926080"/>
            <a:ext cx="5592686" cy="5420925"/>
          </a:xfrm>
        </p:spPr>
        <p:txBody>
          <a:bodyPr/>
          <a:lstStyle>
            <a:lvl1pPr marL="0" indent="0">
              <a:buNone/>
              <a:defRPr sz="2276"/>
            </a:lvl1pPr>
            <a:lvl2pPr marL="650230" indent="0">
              <a:buNone/>
              <a:defRPr sz="1991"/>
            </a:lvl2pPr>
            <a:lvl3pPr marL="1300460" indent="0">
              <a:buNone/>
              <a:defRPr sz="1707"/>
            </a:lvl3pPr>
            <a:lvl4pPr marL="1950690" indent="0">
              <a:buNone/>
              <a:defRPr sz="1422"/>
            </a:lvl4pPr>
            <a:lvl5pPr marL="2600919" indent="0">
              <a:buNone/>
              <a:defRPr sz="1422"/>
            </a:lvl5pPr>
            <a:lvl6pPr marL="3251149" indent="0">
              <a:buNone/>
              <a:defRPr sz="1422"/>
            </a:lvl6pPr>
            <a:lvl7pPr marL="3901379" indent="0">
              <a:buNone/>
              <a:defRPr sz="1422"/>
            </a:lvl7pPr>
            <a:lvl8pPr marL="4551609" indent="0">
              <a:buNone/>
              <a:defRPr sz="1422"/>
            </a:lvl8pPr>
            <a:lvl9pPr marL="5201839" indent="0">
              <a:buNone/>
              <a:defRPr sz="1422"/>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88715637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194402" y="650240"/>
            <a:ext cx="5592686" cy="2275840"/>
          </a:xfrm>
        </p:spPr>
        <p:txBody>
          <a:bodyPr anchor="b"/>
          <a:lstStyle>
            <a:lvl1pPr>
              <a:defRPr sz="4551"/>
            </a:lvl1pPr>
          </a:lstStyle>
          <a:p>
            <a:r>
              <a:rPr kumimoji="1" lang="ja-JP" altLang="en-US"/>
              <a:t>マスター タイトルの書式設定</a:t>
            </a:r>
          </a:p>
        </p:txBody>
      </p:sp>
      <p:sp>
        <p:nvSpPr>
          <p:cNvPr id="3" name="図プレースホルダー 2"/>
          <p:cNvSpPr>
            <a:spLocks noGrp="1"/>
          </p:cNvSpPr>
          <p:nvPr>
            <p:ph type="pic" idx="1"/>
          </p:nvPr>
        </p:nvSpPr>
        <p:spPr>
          <a:xfrm>
            <a:off x="7371870" y="1404338"/>
            <a:ext cx="8778508" cy="6931378"/>
          </a:xfrm>
        </p:spPr>
        <p:txBody>
          <a:bodyPr/>
          <a:lstStyle>
            <a:lvl1pPr marL="0" indent="0">
              <a:buNone/>
              <a:defRPr sz="4551"/>
            </a:lvl1pPr>
            <a:lvl2pPr marL="650230" indent="0">
              <a:buNone/>
              <a:defRPr sz="3982"/>
            </a:lvl2pPr>
            <a:lvl3pPr marL="1300460" indent="0">
              <a:buNone/>
              <a:defRPr sz="3413"/>
            </a:lvl3pPr>
            <a:lvl4pPr marL="1950690" indent="0">
              <a:buNone/>
              <a:defRPr sz="2844"/>
            </a:lvl4pPr>
            <a:lvl5pPr marL="2600919" indent="0">
              <a:buNone/>
              <a:defRPr sz="2844"/>
            </a:lvl5pPr>
            <a:lvl6pPr marL="3251149" indent="0">
              <a:buNone/>
              <a:defRPr sz="2844"/>
            </a:lvl6pPr>
            <a:lvl7pPr marL="3901379" indent="0">
              <a:buNone/>
              <a:defRPr sz="2844"/>
            </a:lvl7pPr>
            <a:lvl8pPr marL="4551609" indent="0">
              <a:buNone/>
              <a:defRPr sz="2844"/>
            </a:lvl8pPr>
            <a:lvl9pPr marL="5201839" indent="0">
              <a:buNone/>
              <a:defRPr sz="2844"/>
            </a:lvl9pPr>
          </a:lstStyle>
          <a:p>
            <a:endParaRPr kumimoji="1" lang="ja-JP" altLang="en-US"/>
          </a:p>
        </p:txBody>
      </p:sp>
      <p:sp>
        <p:nvSpPr>
          <p:cNvPr id="4" name="テキスト プレースホルダー 3"/>
          <p:cNvSpPr>
            <a:spLocks noGrp="1"/>
          </p:cNvSpPr>
          <p:nvPr>
            <p:ph type="body" sz="half" idx="2"/>
          </p:nvPr>
        </p:nvSpPr>
        <p:spPr>
          <a:xfrm>
            <a:off x="1194402" y="2926080"/>
            <a:ext cx="5592686" cy="5420925"/>
          </a:xfrm>
        </p:spPr>
        <p:txBody>
          <a:bodyPr/>
          <a:lstStyle>
            <a:lvl1pPr marL="0" indent="0">
              <a:buNone/>
              <a:defRPr sz="2276"/>
            </a:lvl1pPr>
            <a:lvl2pPr marL="650230" indent="0">
              <a:buNone/>
              <a:defRPr sz="1991"/>
            </a:lvl2pPr>
            <a:lvl3pPr marL="1300460" indent="0">
              <a:buNone/>
              <a:defRPr sz="1707"/>
            </a:lvl3pPr>
            <a:lvl4pPr marL="1950690" indent="0">
              <a:buNone/>
              <a:defRPr sz="1422"/>
            </a:lvl4pPr>
            <a:lvl5pPr marL="2600919" indent="0">
              <a:buNone/>
              <a:defRPr sz="1422"/>
            </a:lvl5pPr>
            <a:lvl6pPr marL="3251149" indent="0">
              <a:buNone/>
              <a:defRPr sz="1422"/>
            </a:lvl6pPr>
            <a:lvl7pPr marL="3901379" indent="0">
              <a:buNone/>
              <a:defRPr sz="1422"/>
            </a:lvl7pPr>
            <a:lvl8pPr marL="4551609" indent="0">
              <a:buNone/>
              <a:defRPr sz="1422"/>
            </a:lvl8pPr>
            <a:lvl9pPr marL="5201839" indent="0">
              <a:buNone/>
              <a:defRPr sz="1422"/>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7556898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42985911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12409126" y="519289"/>
            <a:ext cx="3738994" cy="82657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1192143" y="519289"/>
            <a:ext cx="11000229" cy="82657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00567029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tx">
  <p:cSld name="タイトル &amp; 箇条書き">
    <p:spTree>
      <p:nvGrpSpPr>
        <p:cNvPr id="1" name=""/>
        <p:cNvGrpSpPr/>
        <p:nvPr/>
      </p:nvGrpSpPr>
      <p:grpSpPr>
        <a:xfrm>
          <a:off x="0" y="0"/>
          <a:ext cx="0" cy="0"/>
          <a:chOff x="0" y="0"/>
          <a:chExt cx="0" cy="0"/>
        </a:xfrm>
      </p:grpSpPr>
      <p:sp>
        <p:nvSpPr>
          <p:cNvPr id="56" name="タイトルテキスト"/>
          <p:cNvSpPr txBox="1">
            <a:spLocks noGrp="1"/>
          </p:cNvSpPr>
          <p:nvPr>
            <p:ph type="title"/>
          </p:nvPr>
        </p:nvSpPr>
        <p:spPr>
          <a:prstGeom prst="rect">
            <a:avLst/>
          </a:prstGeom>
        </p:spPr>
        <p:txBody>
          <a:bodyPr/>
          <a:lstStyle/>
          <a:p>
            <a:r>
              <a:t>タイトルテキスト</a:t>
            </a:r>
          </a:p>
        </p:txBody>
      </p:sp>
      <p:sp>
        <p:nvSpPr>
          <p:cNvPr id="57" name="本文レベル1…"/>
          <p:cNvSpPr txBox="1">
            <a:spLocks noGrp="1"/>
          </p:cNvSpPr>
          <p:nvPr>
            <p:ph type="body" idx="1"/>
          </p:nvPr>
        </p:nvSpPr>
        <p:spPr>
          <a:xfrm>
            <a:off x="1049899" y="2794000"/>
            <a:ext cx="15240466" cy="5715000"/>
          </a:xfrm>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58" name="スライド番号"/>
          <p:cNvSpPr txBox="1">
            <a:spLocks noGrp="1"/>
          </p:cNvSpPr>
          <p:nvPr>
            <p:ph type="sldNum" sz="quarter" idx="2"/>
          </p:nvPr>
        </p:nvSpPr>
        <p:spPr>
          <a:prstGeom prst="rect">
            <a:avLst/>
          </a:prstGeom>
        </p:spPr>
        <p:txBody>
          <a:bodyPr/>
          <a:lstStyle/>
          <a:p>
            <a:fld id="{86CB4B4D-7CA3-9044-876B-883B54F8677D}" type="slidenum">
              <a:t>‹#›</a:t>
            </a:fld>
            <a:endParaRPr/>
          </a:p>
        </p:txBody>
      </p:sp>
    </p:spTree>
    <p:extLst>
      <p:ext uri="{BB962C8B-B14F-4D97-AF65-F5344CB8AC3E}">
        <p14:creationId xmlns:p14="http://schemas.microsoft.com/office/powerpoint/2010/main" val="1406480572"/>
      </p:ext>
    </p:extLst>
  </p:cSld>
  <p:clrMapOvr>
    <a:masterClrMapping/>
  </p:clrMapOvr>
  <p:transition spd="med"/>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1183112" y="2435446"/>
            <a:ext cx="14955977" cy="4055051"/>
          </a:xfrm>
        </p:spPr>
        <p:txBody>
          <a:bodyPr anchor="b">
            <a:normAutofit/>
          </a:bodyPr>
          <a:lstStyle>
            <a:lvl1pPr>
              <a:defRPr sz="8533" b="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1183112" y="6474857"/>
            <a:ext cx="14955977" cy="2133599"/>
          </a:xfrm>
        </p:spPr>
        <p:txBody>
          <a:bodyPr anchor="t">
            <a:normAutofit/>
          </a:bodyPr>
          <a:lstStyle>
            <a:lvl1pPr marL="0" indent="0">
              <a:buNone/>
              <a:defRPr sz="3413">
                <a:solidFill>
                  <a:schemeClr val="tx1">
                    <a:lumMod val="75000"/>
                    <a:lumOff val="25000"/>
                  </a:schemeClr>
                </a:solidFill>
              </a:defRPr>
            </a:lvl1pPr>
            <a:lvl2pPr marL="650230" indent="0">
              <a:buNone/>
              <a:defRPr sz="2560">
                <a:solidFill>
                  <a:schemeClr val="tx1">
                    <a:tint val="75000"/>
                  </a:schemeClr>
                </a:solidFill>
              </a:defRPr>
            </a:lvl2pPr>
            <a:lvl3pPr marL="1300460" indent="0">
              <a:buNone/>
              <a:defRPr sz="2276">
                <a:solidFill>
                  <a:schemeClr val="tx1">
                    <a:tint val="75000"/>
                  </a:schemeClr>
                </a:solidFill>
              </a:defRPr>
            </a:lvl3pPr>
            <a:lvl4pPr marL="1950690" indent="0">
              <a:buNone/>
              <a:defRPr sz="1991">
                <a:solidFill>
                  <a:schemeClr val="tx1">
                    <a:tint val="75000"/>
                  </a:schemeClr>
                </a:solidFill>
              </a:defRPr>
            </a:lvl4pPr>
            <a:lvl5pPr marL="2600919" indent="0">
              <a:buNone/>
              <a:defRPr sz="1991">
                <a:solidFill>
                  <a:schemeClr val="tx1">
                    <a:tint val="75000"/>
                  </a:schemeClr>
                </a:solidFill>
              </a:defRPr>
            </a:lvl5pPr>
            <a:lvl6pPr marL="3251149" indent="0">
              <a:buNone/>
              <a:defRPr sz="1991">
                <a:solidFill>
                  <a:schemeClr val="tx1">
                    <a:tint val="75000"/>
                  </a:schemeClr>
                </a:solidFill>
              </a:defRPr>
            </a:lvl6pPr>
            <a:lvl7pPr marL="3901379" indent="0">
              <a:buNone/>
              <a:defRPr sz="1991">
                <a:solidFill>
                  <a:schemeClr val="tx1">
                    <a:tint val="75000"/>
                  </a:schemeClr>
                </a:solidFill>
              </a:defRPr>
            </a:lvl7pPr>
            <a:lvl8pPr marL="4551609" indent="0">
              <a:buNone/>
              <a:defRPr sz="1991">
                <a:solidFill>
                  <a:schemeClr val="tx1">
                    <a:tint val="75000"/>
                  </a:schemeClr>
                </a:solidFill>
              </a:defRPr>
            </a:lvl8pPr>
            <a:lvl9pPr marL="5201839" indent="0">
              <a:buNone/>
              <a:defRPr sz="1991">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09269651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1201995" y="2600961"/>
            <a:ext cx="7369612" cy="618856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8778508" y="2600961"/>
            <a:ext cx="7369612" cy="618856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41163862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比較">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201995" y="2391965"/>
            <a:ext cx="7333486" cy="1174327"/>
          </a:xfrm>
        </p:spPr>
        <p:txBody>
          <a:bodyPr anchor="b">
            <a:normAutofit/>
          </a:bodyPr>
          <a:lstStyle>
            <a:lvl1pPr marL="0" indent="0">
              <a:spcBef>
                <a:spcPts val="0"/>
              </a:spcBef>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lang="ja-JP" altLang="en-US"/>
              <a:t>マスター テキストの書式設定</a:t>
            </a:r>
          </a:p>
        </p:txBody>
      </p:sp>
      <p:sp>
        <p:nvSpPr>
          <p:cNvPr id="4" name="Content Placeholder 3"/>
          <p:cNvSpPr>
            <a:spLocks noGrp="1"/>
          </p:cNvSpPr>
          <p:nvPr>
            <p:ph sz="half" idx="2"/>
          </p:nvPr>
        </p:nvSpPr>
        <p:spPr>
          <a:xfrm>
            <a:off x="1201995" y="3566294"/>
            <a:ext cx="7333486" cy="523452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8778509" y="2391966"/>
            <a:ext cx="7369613" cy="1174326"/>
          </a:xfrm>
        </p:spPr>
        <p:txBody>
          <a:bodyPr anchor="b"/>
          <a:lstStyle>
            <a:lvl1pPr marL="0" indent="0">
              <a:spcBef>
                <a:spcPts val="0"/>
              </a:spcBef>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lang="ja-JP" altLang="en-US"/>
              <a:t>マスター テキストの書式設定</a:t>
            </a:r>
          </a:p>
        </p:txBody>
      </p:sp>
      <p:sp>
        <p:nvSpPr>
          <p:cNvPr id="6" name="Content Placeholder 5"/>
          <p:cNvSpPr>
            <a:spLocks noGrp="1"/>
          </p:cNvSpPr>
          <p:nvPr>
            <p:ph sz="quarter" idx="4"/>
          </p:nvPr>
        </p:nvSpPr>
        <p:spPr>
          <a:xfrm>
            <a:off x="8778509" y="3566294"/>
            <a:ext cx="7369613" cy="523452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7" name="Date Placeholder 6"/>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6CB4B4D-7CA3-9044-876B-883B54F8677D}" type="slidenum">
              <a:rPr lang="en-US" altLang="ja-JP" smtClean="0"/>
              <a:t>‹#›</a:t>
            </a:fld>
            <a:endParaRPr lang="ja-JP" altLang="en-US"/>
          </a:p>
        </p:txBody>
      </p:sp>
      <p:sp>
        <p:nvSpPr>
          <p:cNvPr id="10" name="Title 9"/>
          <p:cNvSpPr>
            <a:spLocks noGrp="1"/>
          </p:cNvSpPr>
          <p:nvPr>
            <p:ph type="title"/>
          </p:nvPr>
        </p:nvSpPr>
        <p:spPr/>
        <p:txBody>
          <a:bodyPr/>
          <a:lstStyle/>
          <a:p>
            <a:r>
              <a:rPr lang="ja-JP" altLang="en-US"/>
              <a:t>マスター タイトルの書式設定</a:t>
            </a:r>
            <a:endParaRPr lang="en-US" dirty="0"/>
          </a:p>
        </p:txBody>
      </p:sp>
    </p:spTree>
    <p:extLst>
      <p:ext uri="{BB962C8B-B14F-4D97-AF65-F5344CB8AC3E}">
        <p14:creationId xmlns:p14="http://schemas.microsoft.com/office/powerpoint/2010/main" val="19048915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タイトルのみ">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6CB4B4D-7CA3-9044-876B-883B54F8677D}" type="slidenum">
              <a:rPr lang="en-US" altLang="ja-JP" smtClean="0"/>
              <a:t>‹#›</a:t>
            </a:fld>
            <a:endParaRPr lang="ja-JP" altLang="en-US"/>
          </a:p>
        </p:txBody>
      </p:sp>
      <p:sp>
        <p:nvSpPr>
          <p:cNvPr id="6" name="Title 5"/>
          <p:cNvSpPr>
            <a:spLocks noGrp="1"/>
          </p:cNvSpPr>
          <p:nvPr>
            <p:ph type="title"/>
          </p:nvPr>
        </p:nvSpPr>
        <p:spPr/>
        <p:txBody>
          <a:bodyPr/>
          <a:lstStyle/>
          <a:p>
            <a:r>
              <a:rPr lang="ja-JP" altLang="en-US"/>
              <a:t>マスター タイトルの書式設定</a:t>
            </a:r>
            <a:endParaRPr lang="en-US"/>
          </a:p>
        </p:txBody>
      </p:sp>
    </p:spTree>
    <p:extLst>
      <p:ext uri="{BB962C8B-B14F-4D97-AF65-F5344CB8AC3E}">
        <p14:creationId xmlns:p14="http://schemas.microsoft.com/office/powerpoint/2010/main" val="29230477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5829176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1196478" y="650241"/>
            <a:ext cx="5592235" cy="2275836"/>
          </a:xfrm>
        </p:spPr>
        <p:txBody>
          <a:bodyPr anchor="b">
            <a:normAutofit/>
          </a:bodyPr>
          <a:lstStyle>
            <a:lvl1pPr>
              <a:defRPr sz="4551" b="0"/>
            </a:lvl1pPr>
          </a:lstStyle>
          <a:p>
            <a:r>
              <a:rPr lang="ja-JP" altLang="en-US"/>
              <a:t>マスター タイトルの書式設定</a:t>
            </a:r>
            <a:endParaRPr lang="en-US" dirty="0"/>
          </a:p>
        </p:txBody>
      </p:sp>
      <p:sp>
        <p:nvSpPr>
          <p:cNvPr id="3" name="Content Placeholder 2"/>
          <p:cNvSpPr>
            <a:spLocks noGrp="1"/>
          </p:cNvSpPr>
          <p:nvPr>
            <p:ph idx="1"/>
          </p:nvPr>
        </p:nvSpPr>
        <p:spPr>
          <a:xfrm>
            <a:off x="7369612" y="1408854"/>
            <a:ext cx="8778508" cy="6935893"/>
          </a:xfrm>
        </p:spPr>
        <p:txBody>
          <a:bodyPr/>
          <a:lstStyle>
            <a:lvl1pPr>
              <a:defRPr sz="4551"/>
            </a:lvl1pPr>
            <a:lvl2pPr>
              <a:defRPr sz="3982"/>
            </a:lvl2pPr>
            <a:lvl3pPr>
              <a:defRPr sz="3413"/>
            </a:lvl3pPr>
            <a:lvl4pPr>
              <a:defRPr sz="2844"/>
            </a:lvl4pPr>
            <a:lvl5pPr>
              <a:defRPr sz="2844"/>
            </a:lvl5pPr>
            <a:lvl6pPr>
              <a:defRPr sz="2844"/>
            </a:lvl6pPr>
            <a:lvl7pPr>
              <a:defRPr sz="2844"/>
            </a:lvl7pPr>
            <a:lvl8pPr>
              <a:defRPr sz="2844"/>
            </a:lvl8pPr>
            <a:lvl9pPr>
              <a:defRPr sz="2844"/>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1196478" y="2926079"/>
            <a:ext cx="5592235" cy="5418668"/>
          </a:xfrm>
        </p:spPr>
        <p:txBody>
          <a:bodyPr>
            <a:normAutofit/>
          </a:bodyPr>
          <a:lstStyle>
            <a:lvl1pPr marL="0" indent="0">
              <a:lnSpc>
                <a:spcPct val="90000"/>
              </a:lnSpc>
              <a:buNone/>
              <a:defRPr sz="2276"/>
            </a:lvl1pPr>
            <a:lvl2pPr marL="650230" indent="0">
              <a:buNone/>
              <a:defRPr sz="1707"/>
            </a:lvl2pPr>
            <a:lvl3pPr marL="1300460" indent="0">
              <a:buNone/>
              <a:defRPr sz="1422"/>
            </a:lvl3pPr>
            <a:lvl4pPr marL="1950690" indent="0">
              <a:buNone/>
              <a:defRPr sz="1280"/>
            </a:lvl4pPr>
            <a:lvl5pPr marL="2600919" indent="0">
              <a:buNone/>
              <a:defRPr sz="1280"/>
            </a:lvl5pPr>
            <a:lvl6pPr marL="3251149" indent="0">
              <a:buNone/>
              <a:defRPr sz="1280"/>
            </a:lvl6pPr>
            <a:lvl7pPr marL="3901379" indent="0">
              <a:buNone/>
              <a:defRPr sz="1280"/>
            </a:lvl7pPr>
            <a:lvl8pPr marL="4551609" indent="0">
              <a:buNone/>
              <a:defRPr sz="1280"/>
            </a:lvl8pPr>
            <a:lvl9pPr marL="5201839" indent="0">
              <a:buNone/>
              <a:defRPr sz="128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4071636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1196478" y="650240"/>
            <a:ext cx="5592235" cy="2275840"/>
          </a:xfrm>
        </p:spPr>
        <p:txBody>
          <a:bodyPr anchor="b">
            <a:normAutofit/>
          </a:bodyPr>
          <a:lstStyle>
            <a:lvl1pPr>
              <a:defRPr sz="4551" b="0"/>
            </a:lvl1pPr>
          </a:lstStyle>
          <a:p>
            <a:r>
              <a:rPr lang="ja-JP" altLang="en-US"/>
              <a:t>マスター タイトルの書式設定</a:t>
            </a:r>
            <a:endParaRPr lang="en-US" dirty="0"/>
          </a:p>
        </p:txBody>
      </p:sp>
      <p:sp>
        <p:nvSpPr>
          <p:cNvPr id="3" name="Picture Placeholder 2"/>
          <p:cNvSpPr>
            <a:spLocks noGrp="1"/>
          </p:cNvSpPr>
          <p:nvPr>
            <p:ph type="pic" idx="1"/>
          </p:nvPr>
        </p:nvSpPr>
        <p:spPr>
          <a:xfrm>
            <a:off x="7369612" y="1408854"/>
            <a:ext cx="8778508" cy="6935893"/>
          </a:xfrm>
        </p:spPr>
        <p:txBody>
          <a:bodyPr/>
          <a:lstStyle>
            <a:lvl1pPr marL="0" indent="0">
              <a:buNone/>
              <a:defRPr sz="4551"/>
            </a:lvl1pPr>
            <a:lvl2pPr marL="650230" indent="0">
              <a:buNone/>
              <a:defRPr sz="3982"/>
            </a:lvl2pPr>
            <a:lvl3pPr marL="1300460" indent="0">
              <a:buNone/>
              <a:defRPr sz="3413"/>
            </a:lvl3pPr>
            <a:lvl4pPr marL="1950690" indent="0">
              <a:buNone/>
              <a:defRPr sz="2844"/>
            </a:lvl4pPr>
            <a:lvl5pPr marL="2600919" indent="0">
              <a:buNone/>
              <a:defRPr sz="2844"/>
            </a:lvl5pPr>
            <a:lvl6pPr marL="3251149" indent="0">
              <a:buNone/>
              <a:defRPr sz="2844"/>
            </a:lvl6pPr>
            <a:lvl7pPr marL="3901379" indent="0">
              <a:buNone/>
              <a:defRPr sz="2844"/>
            </a:lvl7pPr>
            <a:lvl8pPr marL="4551609" indent="0">
              <a:buNone/>
              <a:defRPr sz="2844"/>
            </a:lvl8pPr>
            <a:lvl9pPr marL="5201839" indent="0">
              <a:buNone/>
              <a:defRPr sz="2844"/>
            </a:lvl9pPr>
          </a:lstStyle>
          <a:p>
            <a:r>
              <a:rPr lang="ja-JP" altLang="en-US"/>
              <a:t>図を追加</a:t>
            </a:r>
            <a:endParaRPr lang="en-US" dirty="0"/>
          </a:p>
        </p:txBody>
      </p:sp>
      <p:sp>
        <p:nvSpPr>
          <p:cNvPr id="4" name="Text Placeholder 3"/>
          <p:cNvSpPr>
            <a:spLocks noGrp="1"/>
          </p:cNvSpPr>
          <p:nvPr>
            <p:ph type="body" sz="half" idx="2"/>
          </p:nvPr>
        </p:nvSpPr>
        <p:spPr>
          <a:xfrm>
            <a:off x="1196478" y="2926080"/>
            <a:ext cx="5592235" cy="5418667"/>
          </a:xfrm>
        </p:spPr>
        <p:txBody>
          <a:bodyPr>
            <a:normAutofit/>
          </a:bodyPr>
          <a:lstStyle>
            <a:lvl1pPr marL="0" indent="0">
              <a:lnSpc>
                <a:spcPct val="90000"/>
              </a:lnSpc>
              <a:buNone/>
              <a:defRPr sz="2276"/>
            </a:lvl1pPr>
            <a:lvl2pPr marL="650230" indent="0">
              <a:buNone/>
              <a:defRPr sz="1707"/>
            </a:lvl2pPr>
            <a:lvl3pPr marL="1300460" indent="0">
              <a:buNone/>
              <a:defRPr sz="1422"/>
            </a:lvl3pPr>
            <a:lvl4pPr marL="1950690" indent="0">
              <a:buNone/>
              <a:defRPr sz="1280"/>
            </a:lvl4pPr>
            <a:lvl5pPr marL="2600919" indent="0">
              <a:buNone/>
              <a:defRPr sz="1280"/>
            </a:lvl5pPr>
            <a:lvl6pPr marL="3251149" indent="0">
              <a:buNone/>
              <a:defRPr sz="1280"/>
            </a:lvl6pPr>
            <a:lvl7pPr marL="3901379" indent="0">
              <a:buNone/>
              <a:defRPr sz="1280"/>
            </a:lvl7pPr>
            <a:lvl8pPr marL="4551609" indent="0">
              <a:buNone/>
              <a:defRPr sz="1280"/>
            </a:lvl8pPr>
            <a:lvl9pPr marL="5201839" indent="0">
              <a:buNone/>
              <a:defRPr sz="128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18779884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13" Type="http://schemas.openxmlformats.org/officeDocument/2006/relationships/theme" Target="../theme/theme2.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slideLayout" Target="../slideLayouts/slideLayout25.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201995" y="520192"/>
            <a:ext cx="14955977" cy="1885244"/>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1201995" y="2600961"/>
            <a:ext cx="14955977" cy="618856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1192143" y="9040143"/>
            <a:ext cx="3901559" cy="519289"/>
          </a:xfrm>
          <a:prstGeom prst="rect">
            <a:avLst/>
          </a:prstGeom>
        </p:spPr>
        <p:txBody>
          <a:bodyPr vert="horz" lIns="91440" tIns="45720" rIns="91440" bIns="45720" rtlCol="0" anchor="ctr"/>
          <a:lstStyle>
            <a:lvl1pPr algn="l">
              <a:defRPr sz="1564">
                <a:solidFill>
                  <a:schemeClr val="tx1">
                    <a:lumMod val="65000"/>
                    <a:lumOff val="35000"/>
                  </a:schemeClr>
                </a:solidFill>
              </a:defRPr>
            </a:lvl1p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3"/>
          </p:nvPr>
        </p:nvSpPr>
        <p:spPr>
          <a:xfrm>
            <a:off x="5743962" y="9040143"/>
            <a:ext cx="5852339" cy="519289"/>
          </a:xfrm>
          <a:prstGeom prst="rect">
            <a:avLst/>
          </a:prstGeom>
        </p:spPr>
        <p:txBody>
          <a:bodyPr vert="horz" lIns="91440" tIns="45720" rIns="91440" bIns="45720" rtlCol="0" anchor="ctr"/>
          <a:lstStyle>
            <a:lvl1pPr algn="ctr">
              <a:defRPr sz="1564">
                <a:solidFill>
                  <a:schemeClr val="tx1">
                    <a:lumMod val="65000"/>
                    <a:lumOff val="35000"/>
                  </a:schemeClr>
                </a:solidFill>
              </a:defRPr>
            </a:lvl1pPr>
          </a:lstStyle>
          <a:p>
            <a:endParaRPr kumimoji="1" lang="ja-JP" altLang="en-US"/>
          </a:p>
        </p:txBody>
      </p:sp>
      <p:sp>
        <p:nvSpPr>
          <p:cNvPr id="6" name="Slide Number Placeholder 5"/>
          <p:cNvSpPr>
            <a:spLocks noGrp="1"/>
          </p:cNvSpPr>
          <p:nvPr>
            <p:ph type="sldNum" sz="quarter" idx="4"/>
          </p:nvPr>
        </p:nvSpPr>
        <p:spPr>
          <a:xfrm>
            <a:off x="12256413" y="9040143"/>
            <a:ext cx="3901559" cy="519289"/>
          </a:xfrm>
          <a:prstGeom prst="rect">
            <a:avLst/>
          </a:prstGeom>
        </p:spPr>
        <p:txBody>
          <a:bodyPr vert="horz" lIns="91440" tIns="45720" rIns="91440" bIns="45720" rtlCol="0" anchor="ctr"/>
          <a:lstStyle>
            <a:lvl1pPr algn="r">
              <a:defRPr sz="1564">
                <a:solidFill>
                  <a:schemeClr val="tx1">
                    <a:tint val="75000"/>
                  </a:schemeClr>
                </a:solidFill>
              </a:defRPr>
            </a:lvl1p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219914253"/>
      </p:ext>
    </p:extLst>
  </p:cSld>
  <p:clrMap bg1="lt1" tx1="dk1" bg2="lt2" tx2="dk2" accent1="accent1" accent2="accent2" accent3="accent3" accent4="accent4" accent5="accent5" accent6="accent6" hlink="hlink" folHlink="folHlink"/>
  <p:sldLayoutIdLst>
    <p:sldLayoutId id="2147483718" r:id="rId1"/>
    <p:sldLayoutId id="2147483719" r:id="rId2"/>
    <p:sldLayoutId id="2147483720" r:id="rId3"/>
    <p:sldLayoutId id="2147483721" r:id="rId4"/>
    <p:sldLayoutId id="2147483722" r:id="rId5"/>
    <p:sldLayoutId id="2147483723" r:id="rId6"/>
    <p:sldLayoutId id="2147483724" r:id="rId7"/>
    <p:sldLayoutId id="2147483725" r:id="rId8"/>
    <p:sldLayoutId id="2147483726" r:id="rId9"/>
    <p:sldLayoutId id="2147483727" r:id="rId10"/>
    <p:sldLayoutId id="2147483728" r:id="rId11"/>
    <p:sldLayoutId id="2147483729" r:id="rId12"/>
    <p:sldLayoutId id="2147483730" r:id="rId13"/>
  </p:sldLayoutIdLst>
  <p:txStyles>
    <p:title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p:titleStyle>
    <p:bodyStyle>
      <a:lvl1pPr marL="325115" indent="-325115" algn="l" defTabSz="1300460" rtl="0" eaLnBrk="1" latinLnBrk="0" hangingPunct="1">
        <a:lnSpc>
          <a:spcPct val="90000"/>
        </a:lnSpc>
        <a:spcBef>
          <a:spcPts val="1422"/>
        </a:spcBef>
        <a:buFont typeface="Wingdings 2" pitchFamily="18" charset="2"/>
        <a:buChar char=""/>
        <a:defRPr kumimoji="1"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Wingdings 2" pitchFamily="18" charset="2"/>
        <a:buChar char=""/>
        <a:defRPr kumimoji="1"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Wingdings 2" pitchFamily="18" charset="2"/>
        <a:buChar char=""/>
        <a:defRPr kumimoji="1"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Wingdings 2" pitchFamily="18" charset="2"/>
        <a:buChar char=""/>
        <a:defRPr kumimoji="1"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Wingdings 2" pitchFamily="18" charset="2"/>
        <a:buChar char=""/>
        <a:defRPr kumimoji="1" sz="2560" kern="1200">
          <a:solidFill>
            <a:schemeClr val="tx1"/>
          </a:solidFill>
          <a:latin typeface="+mn-lt"/>
          <a:ea typeface="+mn-ea"/>
          <a:cs typeface="+mn-cs"/>
        </a:defRPr>
      </a:lvl5pPr>
      <a:lvl6pPr marL="357626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6pPr>
      <a:lvl7pPr marL="422649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7pPr>
      <a:lvl8pPr marL="487672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8pPr>
      <a:lvl9pPr marL="552695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9pPr>
    </p:bodyStyle>
    <p:otherStyle>
      <a:defPPr>
        <a:defRPr lang="en-US"/>
      </a:defPPr>
      <a:lvl1pPr marL="0" algn="l" defTabSz="1300460" rtl="0" eaLnBrk="1" latinLnBrk="0" hangingPunct="1">
        <a:defRPr kumimoji="1" sz="2560" kern="1200">
          <a:solidFill>
            <a:schemeClr val="tx1"/>
          </a:solidFill>
          <a:latin typeface="+mn-lt"/>
          <a:ea typeface="+mn-ea"/>
          <a:cs typeface="+mn-cs"/>
        </a:defRPr>
      </a:lvl1pPr>
      <a:lvl2pPr marL="650230" algn="l" defTabSz="1300460" rtl="0" eaLnBrk="1" latinLnBrk="0" hangingPunct="1">
        <a:defRPr kumimoji="1" sz="2560" kern="1200">
          <a:solidFill>
            <a:schemeClr val="tx1"/>
          </a:solidFill>
          <a:latin typeface="+mn-lt"/>
          <a:ea typeface="+mn-ea"/>
          <a:cs typeface="+mn-cs"/>
        </a:defRPr>
      </a:lvl2pPr>
      <a:lvl3pPr marL="1300460" algn="l" defTabSz="1300460" rtl="0" eaLnBrk="1" latinLnBrk="0" hangingPunct="1">
        <a:defRPr kumimoji="1" sz="2560" kern="1200">
          <a:solidFill>
            <a:schemeClr val="tx1"/>
          </a:solidFill>
          <a:latin typeface="+mn-lt"/>
          <a:ea typeface="+mn-ea"/>
          <a:cs typeface="+mn-cs"/>
        </a:defRPr>
      </a:lvl3pPr>
      <a:lvl4pPr marL="1950690" algn="l" defTabSz="1300460" rtl="0" eaLnBrk="1" latinLnBrk="0" hangingPunct="1">
        <a:defRPr kumimoji="1" sz="2560" kern="1200">
          <a:solidFill>
            <a:schemeClr val="tx1"/>
          </a:solidFill>
          <a:latin typeface="+mn-lt"/>
          <a:ea typeface="+mn-ea"/>
          <a:cs typeface="+mn-cs"/>
        </a:defRPr>
      </a:lvl4pPr>
      <a:lvl5pPr marL="2600919" algn="l" defTabSz="1300460" rtl="0" eaLnBrk="1" latinLnBrk="0" hangingPunct="1">
        <a:defRPr kumimoji="1" sz="2560" kern="1200">
          <a:solidFill>
            <a:schemeClr val="tx1"/>
          </a:solidFill>
          <a:latin typeface="+mn-lt"/>
          <a:ea typeface="+mn-ea"/>
          <a:cs typeface="+mn-cs"/>
        </a:defRPr>
      </a:lvl5pPr>
      <a:lvl6pPr marL="3251149" algn="l" defTabSz="1300460" rtl="0" eaLnBrk="1" latinLnBrk="0" hangingPunct="1">
        <a:defRPr kumimoji="1" sz="2560" kern="1200">
          <a:solidFill>
            <a:schemeClr val="tx1"/>
          </a:solidFill>
          <a:latin typeface="+mn-lt"/>
          <a:ea typeface="+mn-ea"/>
          <a:cs typeface="+mn-cs"/>
        </a:defRPr>
      </a:lvl6pPr>
      <a:lvl7pPr marL="3901379" algn="l" defTabSz="1300460" rtl="0" eaLnBrk="1" latinLnBrk="0" hangingPunct="1">
        <a:defRPr kumimoji="1" sz="2560" kern="1200">
          <a:solidFill>
            <a:schemeClr val="tx1"/>
          </a:solidFill>
          <a:latin typeface="+mn-lt"/>
          <a:ea typeface="+mn-ea"/>
          <a:cs typeface="+mn-cs"/>
        </a:defRPr>
      </a:lvl7pPr>
      <a:lvl8pPr marL="4551609" algn="l" defTabSz="1300460" rtl="0" eaLnBrk="1" latinLnBrk="0" hangingPunct="1">
        <a:defRPr kumimoji="1" sz="2560" kern="1200">
          <a:solidFill>
            <a:schemeClr val="tx1"/>
          </a:solidFill>
          <a:latin typeface="+mn-lt"/>
          <a:ea typeface="+mn-ea"/>
          <a:cs typeface="+mn-cs"/>
        </a:defRPr>
      </a:lvl8pPr>
      <a:lvl9pPr marL="5201839" algn="l" defTabSz="1300460" rtl="0" eaLnBrk="1" latinLnBrk="0" hangingPunct="1">
        <a:defRPr kumimoji="1" sz="256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1192143" y="519290"/>
            <a:ext cx="14955977" cy="1885245"/>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1192143" y="2596444"/>
            <a:ext cx="14955977" cy="6188570"/>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1192143" y="9040143"/>
            <a:ext cx="3901559" cy="519289"/>
          </a:xfrm>
          <a:prstGeom prst="rect">
            <a:avLst/>
          </a:prstGeom>
        </p:spPr>
        <p:txBody>
          <a:bodyPr vert="horz" lIns="91440" tIns="45720" rIns="91440" bIns="45720" rtlCol="0" anchor="ctr"/>
          <a:lstStyle>
            <a:lvl1pPr algn="l">
              <a:defRPr sz="1707">
                <a:solidFill>
                  <a:schemeClr val="tx1">
                    <a:tint val="75000"/>
                  </a:schemeClr>
                </a:solidFill>
              </a:defRPr>
            </a:lvl1p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3"/>
          </p:nvPr>
        </p:nvSpPr>
        <p:spPr>
          <a:xfrm>
            <a:off x="5743962" y="9040143"/>
            <a:ext cx="5852339" cy="519289"/>
          </a:xfrm>
          <a:prstGeom prst="rect">
            <a:avLst/>
          </a:prstGeom>
        </p:spPr>
        <p:txBody>
          <a:bodyPr vert="horz" lIns="91440" tIns="45720" rIns="91440" bIns="45720" rtlCol="0" anchor="ctr"/>
          <a:lstStyle>
            <a:lvl1pPr algn="ctr">
              <a:defRPr sz="1707">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12246561" y="9040143"/>
            <a:ext cx="3901559" cy="519289"/>
          </a:xfrm>
          <a:prstGeom prst="rect">
            <a:avLst/>
          </a:prstGeom>
        </p:spPr>
        <p:txBody>
          <a:bodyPr vert="horz" lIns="91440" tIns="45720" rIns="91440" bIns="45720" rtlCol="0" anchor="ctr"/>
          <a:lstStyle>
            <a:lvl1pPr algn="r">
              <a:defRPr sz="1707">
                <a:solidFill>
                  <a:schemeClr val="tx1">
                    <a:tint val="75000"/>
                  </a:schemeClr>
                </a:solidFill>
              </a:defRPr>
            </a:lvl1p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774548848"/>
      </p:ext>
    </p:extLst>
  </p:cSld>
  <p:clrMap bg1="lt1" tx1="dk1" bg2="lt2" tx2="dk2" accent1="accent1" accent2="accent2" accent3="accent3" accent4="accent4" accent5="accent5" accent6="accent6" hlink="hlink" folHlink="folHlink"/>
  <p:sldLayoutIdLst>
    <p:sldLayoutId id="2147483732" r:id="rId1"/>
    <p:sldLayoutId id="2147483733" r:id="rId2"/>
    <p:sldLayoutId id="2147483734" r:id="rId3"/>
    <p:sldLayoutId id="2147483735" r:id="rId4"/>
    <p:sldLayoutId id="2147483736" r:id="rId5"/>
    <p:sldLayoutId id="2147483737" r:id="rId6"/>
    <p:sldLayoutId id="2147483738" r:id="rId7"/>
    <p:sldLayoutId id="2147483739" r:id="rId8"/>
    <p:sldLayoutId id="2147483740" r:id="rId9"/>
    <p:sldLayoutId id="2147483741" r:id="rId10"/>
    <p:sldLayoutId id="2147483742" r:id="rId11"/>
    <p:sldLayoutId id="2147483743" r:id="rId12"/>
  </p:sldLayoutIdLst>
  <p:txStyles>
    <p:title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p:titleStyle>
    <p:bodyStyle>
      <a:lvl1pPr marL="325115" indent="-325115" algn="l" defTabSz="1300460" rtl="0" eaLnBrk="1" latinLnBrk="0" hangingPunct="1">
        <a:lnSpc>
          <a:spcPct val="90000"/>
        </a:lnSpc>
        <a:spcBef>
          <a:spcPts val="1422"/>
        </a:spcBef>
        <a:buFont typeface="Arial" panose="020B0604020202020204" pitchFamily="34" charset="0"/>
        <a:buChar char="•"/>
        <a:defRPr kumimoji="1"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Arial" panose="020B0604020202020204" pitchFamily="34" charset="0"/>
        <a:buChar char="•"/>
        <a:defRPr kumimoji="1"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Arial" panose="020B0604020202020204" pitchFamily="34" charset="0"/>
        <a:buChar char="•"/>
        <a:defRPr kumimoji="1"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5pPr>
      <a:lvl6pPr marL="357626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6pPr>
      <a:lvl7pPr marL="422649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7pPr>
      <a:lvl8pPr marL="487672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8pPr>
      <a:lvl9pPr marL="552695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9pPr>
    </p:bodyStyle>
    <p:otherStyle>
      <a:defPPr>
        <a:defRPr lang="ja-JP"/>
      </a:defPPr>
      <a:lvl1pPr marL="0" algn="l" defTabSz="1300460" rtl="0" eaLnBrk="1" latinLnBrk="0" hangingPunct="1">
        <a:defRPr kumimoji="1" sz="2560" kern="1200">
          <a:solidFill>
            <a:schemeClr val="tx1"/>
          </a:solidFill>
          <a:latin typeface="+mn-lt"/>
          <a:ea typeface="+mn-ea"/>
          <a:cs typeface="+mn-cs"/>
        </a:defRPr>
      </a:lvl1pPr>
      <a:lvl2pPr marL="650230" algn="l" defTabSz="1300460" rtl="0" eaLnBrk="1" latinLnBrk="0" hangingPunct="1">
        <a:defRPr kumimoji="1" sz="2560" kern="1200">
          <a:solidFill>
            <a:schemeClr val="tx1"/>
          </a:solidFill>
          <a:latin typeface="+mn-lt"/>
          <a:ea typeface="+mn-ea"/>
          <a:cs typeface="+mn-cs"/>
        </a:defRPr>
      </a:lvl2pPr>
      <a:lvl3pPr marL="1300460" algn="l" defTabSz="1300460" rtl="0" eaLnBrk="1" latinLnBrk="0" hangingPunct="1">
        <a:defRPr kumimoji="1" sz="2560" kern="1200">
          <a:solidFill>
            <a:schemeClr val="tx1"/>
          </a:solidFill>
          <a:latin typeface="+mn-lt"/>
          <a:ea typeface="+mn-ea"/>
          <a:cs typeface="+mn-cs"/>
        </a:defRPr>
      </a:lvl3pPr>
      <a:lvl4pPr marL="1950690" algn="l" defTabSz="1300460" rtl="0" eaLnBrk="1" latinLnBrk="0" hangingPunct="1">
        <a:defRPr kumimoji="1" sz="2560" kern="1200">
          <a:solidFill>
            <a:schemeClr val="tx1"/>
          </a:solidFill>
          <a:latin typeface="+mn-lt"/>
          <a:ea typeface="+mn-ea"/>
          <a:cs typeface="+mn-cs"/>
        </a:defRPr>
      </a:lvl4pPr>
      <a:lvl5pPr marL="2600919" algn="l" defTabSz="1300460" rtl="0" eaLnBrk="1" latinLnBrk="0" hangingPunct="1">
        <a:defRPr kumimoji="1" sz="2560" kern="1200">
          <a:solidFill>
            <a:schemeClr val="tx1"/>
          </a:solidFill>
          <a:latin typeface="+mn-lt"/>
          <a:ea typeface="+mn-ea"/>
          <a:cs typeface="+mn-cs"/>
        </a:defRPr>
      </a:lvl5pPr>
      <a:lvl6pPr marL="3251149" algn="l" defTabSz="1300460" rtl="0" eaLnBrk="1" latinLnBrk="0" hangingPunct="1">
        <a:defRPr kumimoji="1" sz="2560" kern="1200">
          <a:solidFill>
            <a:schemeClr val="tx1"/>
          </a:solidFill>
          <a:latin typeface="+mn-lt"/>
          <a:ea typeface="+mn-ea"/>
          <a:cs typeface="+mn-cs"/>
        </a:defRPr>
      </a:lvl6pPr>
      <a:lvl7pPr marL="3901379" algn="l" defTabSz="1300460" rtl="0" eaLnBrk="1" latinLnBrk="0" hangingPunct="1">
        <a:defRPr kumimoji="1" sz="2560" kern="1200">
          <a:solidFill>
            <a:schemeClr val="tx1"/>
          </a:solidFill>
          <a:latin typeface="+mn-lt"/>
          <a:ea typeface="+mn-ea"/>
          <a:cs typeface="+mn-cs"/>
        </a:defRPr>
      </a:lvl7pPr>
      <a:lvl8pPr marL="4551609" algn="l" defTabSz="1300460" rtl="0" eaLnBrk="1" latinLnBrk="0" hangingPunct="1">
        <a:defRPr kumimoji="1" sz="2560" kern="1200">
          <a:solidFill>
            <a:schemeClr val="tx1"/>
          </a:solidFill>
          <a:latin typeface="+mn-lt"/>
          <a:ea typeface="+mn-ea"/>
          <a:cs typeface="+mn-cs"/>
        </a:defRPr>
      </a:lvl8pPr>
      <a:lvl9pPr marL="5201839" algn="l" defTabSz="1300460" rtl="0" eaLnBrk="1" latinLnBrk="0" hangingPunct="1">
        <a:defRPr kumimoji="1" sz="256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9" name="(1)クリミア戦争と列強体制の緩和"/>
          <p:cNvSpPr txBox="1">
            <a:spLocks noGrp="1"/>
          </p:cNvSpPr>
          <p:nvPr>
            <p:ph type="ctrTitle"/>
          </p:nvPr>
        </p:nvSpPr>
        <p:spPr>
          <a:xfrm>
            <a:off x="1253573" y="642937"/>
            <a:ext cx="15773861" cy="2885531"/>
          </a:xfrm>
          <a:prstGeom prst="rect">
            <a:avLst/>
          </a:prstGeom>
        </p:spPr>
        <p:txBody>
          <a:bodyPr>
            <a:normAutofit/>
          </a:bodyPr>
          <a:lstStyle/>
          <a:p>
            <a:pPr algn="l"/>
            <a:r>
              <a:rPr lang="ja-JP" altLang="en-US" sz="9600" dirty="0">
                <a:latin typeface="メイリオ" panose="020B0604030504040204" pitchFamily="50" charset="-128"/>
                <a:ea typeface="メイリオ" panose="020B0604030504040204" pitchFamily="50" charset="-128"/>
              </a:rPr>
              <a:t>イタリアの統一</a:t>
            </a:r>
            <a:br>
              <a:rPr lang="ja-JP" altLang="en-US" sz="9600" dirty="0">
                <a:latin typeface="メイリオ" panose="020B0604030504040204" pitchFamily="50" charset="-128"/>
                <a:ea typeface="メイリオ" panose="020B0604030504040204" pitchFamily="50" charset="-128"/>
              </a:rPr>
            </a:br>
            <a:r>
              <a:rPr lang="ja-JP" altLang="en-US" sz="9600" dirty="0">
                <a:latin typeface="メイリオ" panose="020B0604030504040204" pitchFamily="50" charset="-128"/>
                <a:ea typeface="メイリオ" panose="020B0604030504040204" pitchFamily="50" charset="-128"/>
              </a:rPr>
              <a:t>ドイツの統一</a:t>
            </a:r>
          </a:p>
        </p:txBody>
      </p:sp>
      <p:sp>
        <p:nvSpPr>
          <p:cNvPr id="2" name="サブタイトル 1"/>
          <p:cNvSpPr>
            <a:spLocks noGrp="1"/>
          </p:cNvSpPr>
          <p:nvPr>
            <p:ph type="subTitle" idx="1"/>
          </p:nvPr>
        </p:nvSpPr>
        <p:spPr>
          <a:xfrm>
            <a:off x="1253573" y="3982810"/>
            <a:ext cx="15349318" cy="3698149"/>
          </a:xfrm>
          <a:solidFill>
            <a:schemeClr val="accent5">
              <a:lumMod val="20000"/>
              <a:lumOff val="80000"/>
            </a:schemeClr>
          </a:solidFill>
        </p:spPr>
        <p:txBody>
          <a:bodyPr anchor="ctr">
            <a:noAutofit/>
          </a:bodyPr>
          <a:lstStyle/>
          <a:p>
            <a:r>
              <a:rPr lang="ja-JP" altLang="en-US" sz="5400" dirty="0"/>
              <a:t>　</a:t>
            </a:r>
            <a:r>
              <a:rPr lang="ja-JP" altLang="en-US" sz="5400" u="sng" dirty="0">
                <a:solidFill>
                  <a:schemeClr val="bg2">
                    <a:lumMod val="10000"/>
                  </a:schemeClr>
                </a:solidFill>
              </a:rPr>
              <a:t>今日のねらい</a:t>
            </a:r>
            <a:endParaRPr lang="en-US" altLang="ja-JP" sz="5400" u="sng" dirty="0">
              <a:solidFill>
                <a:schemeClr val="bg2">
                  <a:lumMod val="10000"/>
                </a:schemeClr>
              </a:solidFill>
            </a:endParaRPr>
          </a:p>
          <a:p>
            <a:r>
              <a:rPr lang="ja-JP" altLang="en-US" sz="5400" dirty="0">
                <a:solidFill>
                  <a:schemeClr val="bg2">
                    <a:lumMod val="10000"/>
                  </a:schemeClr>
                </a:solidFill>
              </a:rPr>
              <a:t>イタリアとドイツにおける統一について、</a:t>
            </a:r>
            <a:endParaRPr lang="en-US" altLang="ja-JP" sz="5400" dirty="0">
              <a:solidFill>
                <a:schemeClr val="bg2">
                  <a:lumMod val="10000"/>
                </a:schemeClr>
              </a:solidFill>
            </a:endParaRPr>
          </a:p>
          <a:p>
            <a:r>
              <a:rPr lang="ja-JP" altLang="en-US" sz="5400" dirty="0">
                <a:solidFill>
                  <a:schemeClr val="bg2">
                    <a:lumMod val="10000"/>
                  </a:schemeClr>
                </a:solidFill>
              </a:rPr>
              <a:t>時間軸にそって説明できるようにしよう。</a:t>
            </a:r>
            <a:endParaRPr kumimoji="1" lang="ja-JP" altLang="en-US" sz="5400" dirty="0">
              <a:solidFill>
                <a:schemeClr val="bg2">
                  <a:lumMod val="10000"/>
                </a:schemeClr>
              </a:solidFill>
            </a:endParaRPr>
          </a:p>
        </p:txBody>
      </p:sp>
      <p:sp>
        <p:nvSpPr>
          <p:cNvPr id="4" name="テキスト ボックス 3">
            <a:extLst>
              <a:ext uri="{FF2B5EF4-FFF2-40B4-BE49-F238E27FC236}">
                <a16:creationId xmlns:a16="http://schemas.microsoft.com/office/drawing/2014/main" id="{BAE86135-94CE-70F0-AE49-68A8CFAD9163}"/>
              </a:ext>
            </a:extLst>
          </p:cNvPr>
          <p:cNvSpPr txBox="1"/>
          <p:nvPr/>
        </p:nvSpPr>
        <p:spPr>
          <a:xfrm>
            <a:off x="2385060" y="7880321"/>
            <a:ext cx="13632180" cy="1015663"/>
          </a:xfrm>
          <a:prstGeom prst="rect">
            <a:avLst/>
          </a:prstGeom>
          <a:noFill/>
        </p:spPr>
        <p:txBody>
          <a:bodyPr wrap="square">
            <a:spAutoFit/>
          </a:bodyPr>
          <a:lstStyle/>
          <a:p>
            <a:r>
              <a:rPr lang="ja-JP" altLang="en-US" sz="6000" dirty="0" smtClean="0"/>
              <a:t>教科書ｐ〇</a:t>
            </a:r>
            <a:endParaRPr lang="ja-JP" altLang="en-US" sz="600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 name="「ま・い・ど」を意識する"/>
          <p:cNvSpPr txBox="1">
            <a:spLocks noGrp="1"/>
          </p:cNvSpPr>
          <p:nvPr>
            <p:ph type="title"/>
          </p:nvPr>
        </p:nvSpPr>
        <p:spPr>
          <a:xfrm>
            <a:off x="274389" y="-119864"/>
            <a:ext cx="15240465" cy="2540079"/>
          </a:xfrm>
          <a:prstGeom prst="rect">
            <a:avLst/>
          </a:prstGeom>
        </p:spPr>
        <p:txBody>
          <a:bodyPr/>
          <a:lstStyle>
            <a:lvl1pPr>
              <a:defRPr>
                <a:solidFill>
                  <a:srgbClr val="000000"/>
                </a:solidFill>
              </a:defRPr>
            </a:lvl1pPr>
          </a:lstStyle>
          <a:p>
            <a:r>
              <a:rPr dirty="0"/>
              <a:t>「ま・い・ど」を意識する</a:t>
            </a:r>
          </a:p>
        </p:txBody>
      </p:sp>
      <p:sp>
        <p:nvSpPr>
          <p:cNvPr id="132" name="まわりの意見や説明をしっかりと聞くことができた。…"/>
          <p:cNvSpPr txBox="1">
            <a:spLocks noGrp="1"/>
          </p:cNvSpPr>
          <p:nvPr>
            <p:ph type="body" idx="1"/>
          </p:nvPr>
        </p:nvSpPr>
        <p:spPr>
          <a:xfrm>
            <a:off x="640080" y="2103120"/>
            <a:ext cx="15374983" cy="4207392"/>
          </a:xfrm>
          <a:prstGeom prst="rect">
            <a:avLst/>
          </a:prstGeom>
        </p:spPr>
        <p:txBody>
          <a:bodyPr>
            <a:normAutofit/>
          </a:bodyPr>
          <a:lstStyle/>
          <a:p>
            <a:pPr marL="0" indent="0" defTabSz="708865">
              <a:spcBef>
                <a:spcPts val="4800"/>
              </a:spcBef>
              <a:buNone/>
              <a:defRPr sz="5915">
                <a:solidFill>
                  <a:srgbClr val="000000"/>
                </a:solidFill>
              </a:defRPr>
            </a:pPr>
            <a:r>
              <a:rPr lang="ja-JP" altLang="en-US" sz="4800" dirty="0">
                <a:latin typeface="メイリオ" panose="020B0604030504040204" pitchFamily="50" charset="-128"/>
                <a:ea typeface="メイリオ" panose="020B0604030504040204" pitchFamily="50" charset="-128"/>
              </a:rPr>
              <a:t>〇 </a:t>
            </a:r>
            <a:r>
              <a:rPr sz="4800" dirty="0">
                <a:solidFill>
                  <a:srgbClr val="F12922"/>
                </a:solidFill>
                <a:latin typeface="メイリオ" panose="020B0604030504040204" pitchFamily="50" charset="-128"/>
                <a:ea typeface="メイリオ" panose="020B0604030504040204" pitchFamily="50" charset="-128"/>
              </a:rPr>
              <a:t>ま</a:t>
            </a:r>
            <a:r>
              <a:rPr sz="4800" dirty="0">
                <a:latin typeface="メイリオ" panose="020B0604030504040204" pitchFamily="50" charset="-128"/>
                <a:ea typeface="メイリオ" panose="020B0604030504040204" pitchFamily="50" charset="-128"/>
              </a:rPr>
              <a:t>わりの意見や説明をしっかりと聞くことができ</a:t>
            </a:r>
            <a:r>
              <a:rPr lang="ja-JP" altLang="en-US" sz="4800" dirty="0">
                <a:latin typeface="メイリオ" panose="020B0604030504040204" pitchFamily="50" charset="-128"/>
                <a:ea typeface="メイリオ" panose="020B0604030504040204" pitchFamily="50" charset="-128"/>
              </a:rPr>
              <a:t>た。</a:t>
            </a:r>
            <a:endParaRPr sz="4800" dirty="0">
              <a:latin typeface="メイリオ" panose="020B0604030504040204" pitchFamily="50" charset="-128"/>
              <a:ea typeface="メイリオ" panose="020B0604030504040204" pitchFamily="50" charset="-128"/>
            </a:endParaRPr>
          </a:p>
          <a:p>
            <a:pPr marL="0" indent="0" defTabSz="708865">
              <a:spcBef>
                <a:spcPts val="4800"/>
              </a:spcBef>
              <a:buNone/>
              <a:defRPr sz="5915">
                <a:solidFill>
                  <a:srgbClr val="000000"/>
                </a:solidFill>
              </a:defRPr>
            </a:pPr>
            <a:r>
              <a:rPr lang="ja-JP" altLang="en-US" sz="4800" dirty="0">
                <a:latin typeface="メイリオ" panose="020B0604030504040204" pitchFamily="50" charset="-128"/>
                <a:ea typeface="メイリオ" panose="020B0604030504040204" pitchFamily="50" charset="-128"/>
              </a:rPr>
              <a:t>〇 </a:t>
            </a:r>
            <a:r>
              <a:rPr sz="4800" dirty="0">
                <a:solidFill>
                  <a:srgbClr val="F12922"/>
                </a:solidFill>
                <a:latin typeface="メイリオ" panose="020B0604030504040204" pitchFamily="50" charset="-128"/>
                <a:ea typeface="メイリオ" panose="020B0604030504040204" pitchFamily="50" charset="-128"/>
              </a:rPr>
              <a:t>い</a:t>
            </a:r>
            <a:r>
              <a:rPr sz="4800" dirty="0">
                <a:latin typeface="メイリオ" panose="020B0604030504040204" pitchFamily="50" charset="-128"/>
                <a:ea typeface="メイリオ" panose="020B0604030504040204" pitchFamily="50" charset="-128"/>
              </a:rPr>
              <a:t>けんを述べることや、説明もしっかりできた。</a:t>
            </a:r>
          </a:p>
          <a:p>
            <a:pPr marL="0" indent="0" defTabSz="708865">
              <a:spcBef>
                <a:spcPts val="4800"/>
              </a:spcBef>
              <a:buNone/>
              <a:defRPr sz="5915">
                <a:solidFill>
                  <a:srgbClr val="000000"/>
                </a:solidFill>
              </a:defRPr>
            </a:pPr>
            <a:r>
              <a:rPr lang="ja-JP" altLang="en-US" sz="4800" dirty="0">
                <a:latin typeface="メイリオ" panose="020B0604030504040204" pitchFamily="50" charset="-128"/>
                <a:ea typeface="メイリオ" panose="020B0604030504040204" pitchFamily="50" charset="-128"/>
              </a:rPr>
              <a:t>〇 </a:t>
            </a:r>
            <a:r>
              <a:rPr sz="4800" dirty="0">
                <a:solidFill>
                  <a:srgbClr val="F12922"/>
                </a:solidFill>
                <a:latin typeface="メイリオ" panose="020B0604030504040204" pitchFamily="50" charset="-128"/>
                <a:ea typeface="メイリオ" panose="020B0604030504040204" pitchFamily="50" charset="-128"/>
              </a:rPr>
              <a:t>ど</a:t>
            </a:r>
            <a:r>
              <a:rPr sz="4800" dirty="0">
                <a:latin typeface="メイリオ" panose="020B0604030504040204" pitchFamily="50" charset="-128"/>
                <a:ea typeface="メイリオ" panose="020B0604030504040204" pitchFamily="50" charset="-128"/>
              </a:rPr>
              <a:t>の役割にも責任を持って取り組むことができた。</a:t>
            </a:r>
          </a:p>
        </p:txBody>
      </p:sp>
      <p:sp>
        <p:nvSpPr>
          <p:cNvPr id="4" name="正方形/長方形 3"/>
          <p:cNvSpPr/>
          <p:nvPr/>
        </p:nvSpPr>
        <p:spPr>
          <a:xfrm>
            <a:off x="1877446" y="2939143"/>
            <a:ext cx="13585372" cy="3971108"/>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〇行動の</a:t>
            </a:r>
            <a:r>
              <a:rPr kumimoji="1" lang="ja-JP" altLang="en-US" sz="4000" dirty="0" smtClean="0">
                <a:solidFill>
                  <a:schemeClr val="tx1"/>
                </a:solidFill>
              </a:rPr>
              <a:t>指標を</a:t>
            </a:r>
            <a:r>
              <a:rPr kumimoji="1" lang="ja-JP" altLang="en-US" sz="4000" dirty="0" smtClean="0">
                <a:solidFill>
                  <a:schemeClr val="tx1"/>
                </a:solidFill>
              </a:rPr>
              <a:t>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・クラスの学習規律に応じて、設定する。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・グループ活動における受動的な態度を防ぐ。</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等、生徒の実態に応じて、設定する。</a:t>
            </a:r>
            <a:endParaRPr kumimoji="1" lang="en-US" altLang="ja-JP" sz="4000" dirty="0" smtClean="0">
              <a:solidFill>
                <a:schemeClr val="tx1"/>
              </a:solidFill>
            </a:endParaRPr>
          </a:p>
        </p:txBody>
      </p:sp>
    </p:spTree>
    <p:extLst>
      <p:ext uri="{BB962C8B-B14F-4D97-AF65-F5344CB8AC3E}">
        <p14:creationId xmlns:p14="http://schemas.microsoft.com/office/powerpoint/2010/main" val="2342081148"/>
      </p:ext>
    </p:ext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まとめ</a:t>
            </a:r>
            <a:endParaRPr kumimoji="1" lang="ja-JP" altLang="en-US" dirty="0"/>
          </a:p>
        </p:txBody>
      </p:sp>
      <p:sp>
        <p:nvSpPr>
          <p:cNvPr id="3" name="テキスト プレースホルダー 2"/>
          <p:cNvSpPr>
            <a:spLocks noGrp="1"/>
          </p:cNvSpPr>
          <p:nvPr>
            <p:ph type="body" idx="1"/>
          </p:nvPr>
        </p:nvSpPr>
        <p:spPr>
          <a:xfrm>
            <a:off x="357567" y="2404535"/>
            <a:ext cx="16290365" cy="5715000"/>
          </a:xfrm>
        </p:spPr>
        <p:txBody>
          <a:bodyPr>
            <a:normAutofit/>
          </a:bodyPr>
          <a:lstStyle/>
          <a:p>
            <a:pPr marL="0" indent="0">
              <a:buNone/>
            </a:pPr>
            <a:r>
              <a:rPr lang="ja-JP" altLang="en-US" sz="6000" dirty="0"/>
              <a:t>あなたは、イタリアとドイツの統一運動にどの程度共通点や相違点を見いだすことができると考えますか。共通点か相違点のどちらかに着目して論じなさい。</a:t>
            </a:r>
          </a:p>
        </p:txBody>
      </p:sp>
    </p:spTree>
    <p:extLst>
      <p:ext uri="{BB962C8B-B14F-4D97-AF65-F5344CB8AC3E}">
        <p14:creationId xmlns:p14="http://schemas.microsoft.com/office/powerpoint/2010/main" val="1393975176"/>
      </p:ext>
    </p:ext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0468191-F6DD-36FA-07CC-6C1E7AD0260D}"/>
              </a:ext>
            </a:extLst>
          </p:cNvPr>
          <p:cNvSpPr>
            <a:spLocks noGrp="1"/>
          </p:cNvSpPr>
          <p:nvPr>
            <p:ph type="title"/>
          </p:nvPr>
        </p:nvSpPr>
        <p:spPr/>
        <p:txBody>
          <a:bodyPr/>
          <a:lstStyle/>
          <a:p>
            <a:r>
              <a:rPr kumimoji="1" lang="ja-JP" altLang="en-US" dirty="0"/>
              <a:t>前回の振り返り</a:t>
            </a:r>
            <a:r>
              <a:rPr kumimoji="1" lang="en-US" altLang="ja-JP" dirty="0" smtClean="0"/>
              <a:t>(</a:t>
            </a:r>
            <a:r>
              <a:rPr lang="ja-JP" altLang="en-US" dirty="0"/>
              <a:t>〇</a:t>
            </a:r>
            <a:r>
              <a:rPr kumimoji="1" lang="ja-JP" altLang="en-US" dirty="0" smtClean="0"/>
              <a:t>組</a:t>
            </a:r>
            <a:r>
              <a:rPr kumimoji="1" lang="en-US" altLang="ja-JP" dirty="0"/>
              <a:t>)</a:t>
            </a:r>
            <a:endParaRPr kumimoji="1" lang="ja-JP" altLang="en-US" dirty="0"/>
          </a:p>
        </p:txBody>
      </p:sp>
      <p:sp>
        <p:nvSpPr>
          <p:cNvPr id="3" name="コンテンツ プレースホルダー 2">
            <a:extLst>
              <a:ext uri="{FF2B5EF4-FFF2-40B4-BE49-F238E27FC236}">
                <a16:creationId xmlns:a16="http://schemas.microsoft.com/office/drawing/2014/main" id="{1B7378D2-2726-1E00-1D58-DC00E1414412}"/>
              </a:ext>
            </a:extLst>
          </p:cNvPr>
          <p:cNvSpPr>
            <a:spLocks noGrp="1"/>
          </p:cNvSpPr>
          <p:nvPr>
            <p:ph idx="1"/>
          </p:nvPr>
        </p:nvSpPr>
        <p:spPr>
          <a:xfrm>
            <a:off x="472274" y="1937539"/>
            <a:ext cx="16645832" cy="7623320"/>
          </a:xfrm>
        </p:spPr>
        <p:txBody>
          <a:bodyPr>
            <a:normAutofit lnSpcReduction="10000"/>
          </a:bodyPr>
          <a:lstStyle/>
          <a:p>
            <a:r>
              <a:rPr kumimoji="1" lang="en-US" altLang="ja-JP" dirty="0"/>
              <a:t>19</a:t>
            </a:r>
            <a:r>
              <a:rPr kumimoji="1" lang="ja-JP" altLang="en-US" dirty="0"/>
              <a:t>世紀後半のイギリスやフランスの国民意識はどのように形成されたのだろう。もし、あなたが民衆であれば国民意識を高める働きを最も促したと考えられる歴史的な事象を選んで資料を参考にして理由を書いてみよう。</a:t>
            </a:r>
          </a:p>
          <a:p>
            <a:pPr marL="0" indent="0">
              <a:buNone/>
            </a:pPr>
            <a:r>
              <a:rPr lang="ja-JP" altLang="en-US" dirty="0"/>
              <a:t>　●</a:t>
            </a:r>
            <a:r>
              <a:rPr lang="en-US" altLang="ja-JP" dirty="0"/>
              <a:t>【</a:t>
            </a:r>
            <a:r>
              <a:rPr lang="ja-JP" altLang="en-US" sz="3600" dirty="0"/>
              <a:t>資料２</a:t>
            </a:r>
            <a:r>
              <a:rPr lang="en-US" altLang="ja-JP" sz="3600" dirty="0"/>
              <a:t>】</a:t>
            </a:r>
            <a:r>
              <a:rPr lang="ja-JP" altLang="en-US" sz="3600" dirty="0"/>
              <a:t>ナポレオン３世が皇帝である第二帝政で、ボナパルティズムの</a:t>
            </a:r>
            <a:endParaRPr lang="en-US" altLang="ja-JP" sz="3600" dirty="0"/>
          </a:p>
          <a:p>
            <a:pPr marL="0" indent="0">
              <a:buNone/>
            </a:pPr>
            <a:r>
              <a:rPr lang="ja-JP" altLang="en-US" sz="3600" dirty="0"/>
              <a:t>　　　ために対外戦争を行ったことで国民はナポレオン３世を支持するように</a:t>
            </a:r>
            <a:endParaRPr lang="en-US" altLang="ja-JP" sz="3600" dirty="0"/>
          </a:p>
          <a:p>
            <a:pPr marL="0" indent="0">
              <a:buNone/>
            </a:pPr>
            <a:r>
              <a:rPr lang="ja-JP" altLang="en-US" sz="3600" dirty="0"/>
              <a:t>　　　なっていった。また、パリの大改造により国民の住みやすい国へと変わっ</a:t>
            </a:r>
            <a:endParaRPr lang="en-US" altLang="ja-JP" sz="3600" dirty="0"/>
          </a:p>
          <a:p>
            <a:pPr marL="0" indent="0">
              <a:buNone/>
            </a:pPr>
            <a:r>
              <a:rPr lang="ja-JP" altLang="en-US" sz="3600" dirty="0"/>
              <a:t>　　　ていったことでより支持を集めていった</a:t>
            </a:r>
            <a:r>
              <a:rPr lang="ja-JP" altLang="en-US" sz="3600" dirty="0" smtClean="0"/>
              <a:t>。</a:t>
            </a:r>
            <a:r>
              <a:rPr lang="ja-JP" altLang="en-US" sz="3600" dirty="0"/>
              <a:t>　</a:t>
            </a:r>
            <a:endParaRPr lang="en-US" altLang="ja-JP" sz="3600" dirty="0"/>
          </a:p>
          <a:p>
            <a:pPr marL="0" indent="0">
              <a:buNone/>
            </a:pPr>
            <a:r>
              <a:rPr lang="ja-JP" altLang="en-US" dirty="0"/>
              <a:t>　●</a:t>
            </a:r>
            <a:r>
              <a:rPr lang="en-US" altLang="ja-JP" sz="3600" dirty="0"/>
              <a:t>【</a:t>
            </a:r>
            <a:r>
              <a:rPr lang="ja-JP" altLang="en-US" sz="3600" dirty="0"/>
              <a:t>資料１</a:t>
            </a:r>
            <a:r>
              <a:rPr lang="en-US" altLang="ja-JP" sz="3600" dirty="0"/>
              <a:t>】</a:t>
            </a:r>
            <a:r>
              <a:rPr lang="ja-JP" altLang="en-US" sz="3600" dirty="0"/>
              <a:t>３回にも及ぶ選挙法改正により、労働者階級の人も投票できる</a:t>
            </a:r>
            <a:endParaRPr lang="en-US" altLang="ja-JP" sz="3600" dirty="0"/>
          </a:p>
          <a:p>
            <a:pPr marL="0" indent="0">
              <a:buNone/>
            </a:pPr>
            <a:r>
              <a:rPr lang="ja-JP" altLang="en-US" sz="3600" dirty="0"/>
              <a:t>　　　ようになったので政治の指導者を決定する上で国民の意見が以前より多く</a:t>
            </a:r>
            <a:endParaRPr lang="en-US" altLang="ja-JP" sz="3600" dirty="0"/>
          </a:p>
          <a:p>
            <a:pPr marL="0" indent="0">
              <a:buNone/>
            </a:pPr>
            <a:r>
              <a:rPr lang="ja-JP" altLang="en-US" sz="3600" dirty="0"/>
              <a:t>　　　反映されるようになったこのことにより国の政治に参加する国民意識が高</a:t>
            </a:r>
            <a:endParaRPr lang="en-US" altLang="ja-JP" sz="3600" dirty="0"/>
          </a:p>
          <a:p>
            <a:pPr marL="0" indent="0">
              <a:buNone/>
            </a:pPr>
            <a:r>
              <a:rPr lang="ja-JP" altLang="en-US" sz="3600" dirty="0"/>
              <a:t>　　　まったと思う</a:t>
            </a:r>
            <a:r>
              <a:rPr lang="ja-JP" altLang="en-US" sz="3600" dirty="0" smtClean="0"/>
              <a:t>。</a:t>
            </a:r>
            <a:endParaRPr lang="en-US" altLang="ja-JP" dirty="0"/>
          </a:p>
        </p:txBody>
      </p:sp>
      <p:sp>
        <p:nvSpPr>
          <p:cNvPr id="4" name="正方形/長方形 3"/>
          <p:cNvSpPr/>
          <p:nvPr/>
        </p:nvSpPr>
        <p:spPr>
          <a:xfrm>
            <a:off x="472274" y="1937539"/>
            <a:ext cx="16535566" cy="7064265"/>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　前時で生徒が作成したまとめについて、取り上げ</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err="1" smtClean="0">
                <a:solidFill>
                  <a:schemeClr val="tx1"/>
                </a:solidFill>
              </a:rPr>
              <a:t>て</a:t>
            </a:r>
            <a:r>
              <a:rPr kumimoji="1" lang="ja-JP" altLang="en-US" sz="4000" dirty="0" smtClean="0">
                <a:solidFill>
                  <a:schemeClr val="tx1"/>
                </a:solidFill>
              </a:rPr>
              <a:t>フィードバックする。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en-US" altLang="ja-JP" sz="4000" dirty="0" smtClean="0">
                <a:solidFill>
                  <a:schemeClr val="tx1"/>
                </a:solidFill>
              </a:rPr>
              <a:t>[</a:t>
            </a:r>
            <a:r>
              <a:rPr kumimoji="1" lang="ja-JP" altLang="en-US" sz="4000" dirty="0" smtClean="0">
                <a:solidFill>
                  <a:schemeClr val="tx1"/>
                </a:solidFill>
              </a:rPr>
              <a:t>フィードバックの視点の例</a:t>
            </a:r>
            <a:r>
              <a:rPr kumimoji="1" lang="en-US" altLang="ja-JP" sz="4000" dirty="0" smtClean="0">
                <a:solidFill>
                  <a:schemeClr val="tx1"/>
                </a:solidFill>
              </a:rPr>
              <a:t>]</a:t>
            </a:r>
          </a:p>
          <a:p>
            <a:r>
              <a:rPr kumimoji="1" lang="ja-JP" altLang="en-US" sz="4000" dirty="0">
                <a:solidFill>
                  <a:schemeClr val="tx1"/>
                </a:solidFill>
              </a:rPr>
              <a:t>　</a:t>
            </a:r>
            <a:r>
              <a:rPr kumimoji="1" lang="ja-JP" altLang="en-US" sz="4000" dirty="0" smtClean="0">
                <a:solidFill>
                  <a:schemeClr val="tx1"/>
                </a:solidFill>
              </a:rPr>
              <a:t>　　・国民意識の形成に関して、国民統合に</a:t>
            </a:r>
            <a:r>
              <a:rPr kumimoji="1" lang="ja-JP" altLang="en-US" sz="4000" dirty="0">
                <a:solidFill>
                  <a:schemeClr val="tx1"/>
                </a:solidFill>
              </a:rPr>
              <a:t>関</a:t>
            </a:r>
            <a:r>
              <a:rPr kumimoji="1" lang="ja-JP" altLang="en-US" sz="4000" dirty="0" smtClean="0">
                <a:solidFill>
                  <a:schemeClr val="tx1"/>
                </a:solidFill>
              </a:rPr>
              <a:t>わるよう</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な</a:t>
            </a:r>
            <a:r>
              <a:rPr kumimoji="1" lang="ja-JP" altLang="en-US" sz="4000" dirty="0">
                <a:solidFill>
                  <a:schemeClr val="tx1"/>
                </a:solidFill>
              </a:rPr>
              <a:t>記述</a:t>
            </a:r>
            <a:r>
              <a:rPr kumimoji="1" lang="ja-JP" altLang="en-US" sz="4000" dirty="0" smtClean="0">
                <a:solidFill>
                  <a:schemeClr val="tx1"/>
                </a:solidFill>
              </a:rPr>
              <a:t>を取り上げ、歴史的な事象について的確に</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表現できているものを褒める。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・褒めるだけではなく、考え方などを付け加えて、</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新たな視点を示唆できるようなものも取り上げる。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等、生徒の実態や課題に応じて教師がフィード</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バックの観点を設定する。</a:t>
            </a:r>
            <a:endParaRPr kumimoji="1" lang="ja-JP" altLang="en-US" sz="4000" dirty="0">
              <a:solidFill>
                <a:schemeClr val="tx1"/>
              </a:solidFill>
            </a:endParaRPr>
          </a:p>
        </p:txBody>
      </p:sp>
    </p:spTree>
    <p:extLst>
      <p:ext uri="{BB962C8B-B14F-4D97-AF65-F5344CB8AC3E}">
        <p14:creationId xmlns:p14="http://schemas.microsoft.com/office/powerpoint/2010/main" val="7438506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タイトル 1"/>
          <p:cNvSpPr txBox="1">
            <a:spLocks/>
          </p:cNvSpPr>
          <p:nvPr/>
        </p:nvSpPr>
        <p:spPr>
          <a:xfrm>
            <a:off x="152400" y="692331"/>
            <a:ext cx="17135611" cy="9061269"/>
          </a:xfrm>
          <a:prstGeom prst="rect">
            <a:avLst/>
          </a:prstGeom>
        </p:spPr>
        <p:txBody>
          <a:bodyPr vert="horz" lIns="91440" tIns="45720" rIns="91440" bIns="45720" rtlCol="0" anchor="ctr">
            <a:normAutofit/>
          </a:bodyPr>
          <a:lst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a:lstStyle>
          <a:p>
            <a:pPr algn="ctr"/>
            <a:r>
              <a:rPr lang="ja-JP" altLang="en-US" sz="4000" dirty="0" smtClean="0"/>
              <a:t>ピザのビスマルクの写真を貼付する</a:t>
            </a:r>
            <a:endParaRPr lang="ja-JP" altLang="en-US" sz="4000" dirty="0"/>
          </a:p>
        </p:txBody>
      </p:sp>
    </p:spTree>
    <p:extLst>
      <p:ext uri="{BB962C8B-B14F-4D97-AF65-F5344CB8AC3E}">
        <p14:creationId xmlns:p14="http://schemas.microsoft.com/office/powerpoint/2010/main" val="659761579"/>
      </p:ext>
    </p:ext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タイトル 1"/>
          <p:cNvSpPr txBox="1">
            <a:spLocks/>
          </p:cNvSpPr>
          <p:nvPr/>
        </p:nvSpPr>
        <p:spPr>
          <a:xfrm>
            <a:off x="5798962" y="1804462"/>
            <a:ext cx="5742339" cy="6790897"/>
          </a:xfrm>
          <a:prstGeom prst="rect">
            <a:avLst/>
          </a:prstGeom>
          <a:ln>
            <a:solidFill>
              <a:schemeClr val="tx1"/>
            </a:solidFill>
          </a:ln>
        </p:spPr>
        <p:txBody>
          <a:bodyPr vert="horz" lIns="91440" tIns="45720" rIns="91440" bIns="45720" rtlCol="0" anchor="ctr">
            <a:normAutofit/>
          </a:bodyPr>
          <a:lst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a:lstStyle>
          <a:p>
            <a:pPr algn="r"/>
            <a:r>
              <a:rPr lang="ja-JP" altLang="en-US" sz="2400" dirty="0" smtClean="0"/>
              <a:t>ビスマルクの自画像などを貼付する。</a:t>
            </a:r>
            <a:endParaRPr lang="ja-JP" altLang="en-US" sz="2400" dirty="0"/>
          </a:p>
        </p:txBody>
      </p:sp>
      <p:sp>
        <p:nvSpPr>
          <p:cNvPr id="4" name="(1)クリミア戦争と列強体制の緩和">
            <a:extLst>
              <a:ext uri="{FF2B5EF4-FFF2-40B4-BE49-F238E27FC236}">
                <a16:creationId xmlns:a16="http://schemas.microsoft.com/office/drawing/2014/main" id="{DFA42A82-84F1-0A60-B539-764FFEAB504B}"/>
              </a:ext>
            </a:extLst>
          </p:cNvPr>
          <p:cNvSpPr txBox="1">
            <a:spLocks/>
          </p:cNvSpPr>
          <p:nvPr/>
        </p:nvSpPr>
        <p:spPr>
          <a:xfrm>
            <a:off x="1" y="246697"/>
            <a:ext cx="17340262" cy="1231583"/>
          </a:xfrm>
          <a:prstGeom prst="rect">
            <a:avLst/>
          </a:prstGeom>
        </p:spPr>
        <p:txBody>
          <a:bodyPr vert="horz" lIns="91440" tIns="45720" rIns="91440" bIns="45720" rtlCol="0" anchor="ctr">
            <a:normAutofit/>
          </a:bodyPr>
          <a:lst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a:lstStyle>
          <a:p>
            <a:pPr algn="ctr"/>
            <a:r>
              <a:rPr lang="ja-JP" altLang="en-US" sz="8000" dirty="0">
                <a:latin typeface="メイリオ" panose="020B0604030504040204" pitchFamily="50" charset="-128"/>
                <a:ea typeface="メイリオ" panose="020B0604030504040204" pitchFamily="50" charset="-128"/>
              </a:rPr>
              <a:t>ビスマルク</a:t>
            </a:r>
          </a:p>
        </p:txBody>
      </p:sp>
    </p:spTree>
    <p:extLst>
      <p:ext uri="{BB962C8B-B14F-4D97-AF65-F5344CB8AC3E}">
        <p14:creationId xmlns:p14="http://schemas.microsoft.com/office/powerpoint/2010/main" val="100818835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tx1">
            <a:lumMod val="75000"/>
            <a:lumOff val="25000"/>
          </a:schemeClr>
        </a:solidFill>
        <a:effectLst/>
      </p:bgPr>
    </p:bg>
    <p:spTree>
      <p:nvGrpSpPr>
        <p:cNvPr id="1" name=""/>
        <p:cNvGrpSpPr/>
        <p:nvPr/>
      </p:nvGrpSpPr>
      <p:grpSpPr>
        <a:xfrm>
          <a:off x="0" y="0"/>
          <a:ext cx="0" cy="0"/>
          <a:chOff x="0" y="0"/>
          <a:chExt cx="0" cy="0"/>
        </a:xfrm>
      </p:grpSpPr>
      <p:sp>
        <p:nvSpPr>
          <p:cNvPr id="3" name="テキスト プレースホルダー 2"/>
          <p:cNvSpPr>
            <a:spLocks noGrp="1"/>
          </p:cNvSpPr>
          <p:nvPr>
            <p:ph type="body" idx="1"/>
          </p:nvPr>
        </p:nvSpPr>
        <p:spPr>
          <a:xfrm>
            <a:off x="451735" y="1340708"/>
            <a:ext cx="16686734" cy="5715000"/>
          </a:xfrm>
        </p:spPr>
        <p:txBody>
          <a:bodyPr>
            <a:noAutofit/>
          </a:bodyPr>
          <a:lstStyle/>
          <a:p>
            <a:pPr marL="0" indent="0">
              <a:buNone/>
            </a:pPr>
            <a:r>
              <a:rPr lang="ja-JP" altLang="en-US" sz="6600" b="1" dirty="0">
                <a:solidFill>
                  <a:schemeClr val="bg1"/>
                </a:solidFill>
                <a:effectLst>
                  <a:outerShdw blurRad="38100" dist="38100" dir="2700000" algn="tl">
                    <a:srgbClr val="000000">
                      <a:alpha val="43137"/>
                    </a:srgbClr>
                  </a:outerShdw>
                </a:effectLst>
              </a:rPr>
              <a:t>イタリアとドイツの統一は、</a:t>
            </a:r>
            <a:endParaRPr lang="en-US" altLang="ja-JP" sz="6600" b="1" dirty="0">
              <a:solidFill>
                <a:schemeClr val="bg1"/>
              </a:solidFill>
              <a:effectLst>
                <a:outerShdw blurRad="38100" dist="38100" dir="2700000" algn="tl">
                  <a:srgbClr val="000000">
                    <a:alpha val="43137"/>
                  </a:srgbClr>
                </a:outerShdw>
              </a:effectLst>
            </a:endParaRPr>
          </a:p>
          <a:p>
            <a:pPr marL="0" indent="0">
              <a:buNone/>
            </a:pPr>
            <a:r>
              <a:rPr lang="ja-JP" altLang="en-US" sz="6600" b="1" dirty="0">
                <a:solidFill>
                  <a:schemeClr val="bg1"/>
                </a:solidFill>
                <a:effectLst>
                  <a:outerShdw blurRad="38100" dist="38100" dir="2700000" algn="tl">
                    <a:srgbClr val="000000">
                      <a:alpha val="43137"/>
                    </a:srgbClr>
                  </a:outerShdw>
                </a:effectLst>
              </a:rPr>
              <a:t>いかなる共通点や相違点があるのだろうか。</a:t>
            </a:r>
            <a:endParaRPr lang="en-US" altLang="ja-JP" sz="1000" b="1" dirty="0">
              <a:solidFill>
                <a:schemeClr val="bg1"/>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46666445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192143" y="519290"/>
            <a:ext cx="15737320" cy="1885245"/>
          </a:xfrm>
        </p:spPr>
        <p:txBody>
          <a:bodyPr>
            <a:normAutofit/>
          </a:bodyPr>
          <a:lstStyle/>
          <a:p>
            <a:r>
              <a:rPr lang="ja-JP" altLang="en-US" b="1" dirty="0"/>
              <a:t>イタリアの統一に関する疑問</a:t>
            </a:r>
            <a:endParaRPr kumimoji="1" lang="ja-JP" altLang="en-US" dirty="0"/>
          </a:p>
        </p:txBody>
      </p:sp>
      <p:sp>
        <p:nvSpPr>
          <p:cNvPr id="3" name="テキスト プレースホルダー 2"/>
          <p:cNvSpPr>
            <a:spLocks noGrp="1"/>
          </p:cNvSpPr>
          <p:nvPr>
            <p:ph type="body" idx="1"/>
          </p:nvPr>
        </p:nvSpPr>
        <p:spPr>
          <a:xfrm>
            <a:off x="1049898" y="2794000"/>
            <a:ext cx="16290365" cy="5715000"/>
          </a:xfrm>
        </p:spPr>
        <p:txBody>
          <a:bodyPr>
            <a:normAutofit/>
          </a:bodyPr>
          <a:lstStyle/>
          <a:p>
            <a:pPr marL="0" indent="0">
              <a:buNone/>
            </a:pPr>
            <a:r>
              <a:rPr lang="en-US" altLang="ja-JP" dirty="0"/>
              <a:t>(</a:t>
            </a:r>
            <a:r>
              <a:rPr lang="ja-JP" altLang="en-US" dirty="0"/>
              <a:t>ア</a:t>
            </a:r>
            <a:r>
              <a:rPr lang="en-US" altLang="ja-JP" dirty="0"/>
              <a:t>)</a:t>
            </a:r>
            <a:r>
              <a:rPr lang="ja-JP" altLang="en-US" dirty="0"/>
              <a:t>イタリアの統一はサルデーニャ王国を中心にどのように進展したか。</a:t>
            </a:r>
          </a:p>
          <a:p>
            <a:pPr marL="0" indent="0">
              <a:buNone/>
            </a:pPr>
            <a:r>
              <a:rPr lang="ja-JP" altLang="en-US" dirty="0"/>
              <a:t>　</a:t>
            </a:r>
            <a:r>
              <a:rPr lang="en-US" altLang="ja-JP" dirty="0"/>
              <a:t>※</a:t>
            </a:r>
            <a:r>
              <a:rPr lang="ja-JP" altLang="en-US" dirty="0"/>
              <a:t>　プロンビエールの密約　／　</a:t>
            </a:r>
            <a:r>
              <a:rPr lang="en-US" altLang="ja-JP" dirty="0"/>
              <a:t>1861</a:t>
            </a:r>
            <a:r>
              <a:rPr lang="ja-JP" altLang="en-US" dirty="0"/>
              <a:t>年　／　両シチリア王国</a:t>
            </a:r>
          </a:p>
          <a:p>
            <a:pPr marL="0" indent="0">
              <a:buNone/>
            </a:pPr>
            <a:endParaRPr lang="en-US" altLang="ja-JP" dirty="0"/>
          </a:p>
          <a:p>
            <a:pPr marL="0" indent="0">
              <a:buNone/>
            </a:pPr>
            <a:r>
              <a:rPr lang="en-US" altLang="ja-JP" dirty="0"/>
              <a:t>(</a:t>
            </a:r>
            <a:r>
              <a:rPr lang="ja-JP" altLang="en-US" dirty="0"/>
              <a:t>イ</a:t>
            </a:r>
            <a:r>
              <a:rPr lang="en-US" altLang="ja-JP" dirty="0"/>
              <a:t>)1861</a:t>
            </a:r>
            <a:r>
              <a:rPr lang="ja-JP" altLang="en-US" dirty="0"/>
              <a:t>年のイタリア王国成立後、残されたヴェネツィアと教皇領を</a:t>
            </a:r>
            <a:endParaRPr lang="en-US" altLang="ja-JP" dirty="0"/>
          </a:p>
          <a:p>
            <a:pPr marL="0" indent="0">
              <a:buNone/>
            </a:pPr>
            <a:r>
              <a:rPr lang="ja-JP" altLang="en-US" dirty="0"/>
              <a:t>　  どのように獲得したか。</a:t>
            </a:r>
          </a:p>
          <a:p>
            <a:pPr marL="0" indent="0">
              <a:buNone/>
            </a:pPr>
            <a:r>
              <a:rPr lang="ja-JP" altLang="en-US" dirty="0"/>
              <a:t>　</a:t>
            </a:r>
            <a:r>
              <a:rPr lang="en-US" altLang="ja-JP" dirty="0"/>
              <a:t>※</a:t>
            </a:r>
            <a:r>
              <a:rPr lang="ja-JP" altLang="en-US" dirty="0"/>
              <a:t>　未回収のイタリア　 </a:t>
            </a:r>
          </a:p>
        </p:txBody>
      </p:sp>
      <p:sp>
        <p:nvSpPr>
          <p:cNvPr id="4" name="正方形/長方形 3"/>
          <p:cNvSpPr/>
          <p:nvPr/>
        </p:nvSpPr>
        <p:spPr>
          <a:xfrm>
            <a:off x="1877446" y="2939143"/>
            <a:ext cx="13585372" cy="3971108"/>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〇キーワードを設定するメリット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・本時の目標を意識できる。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・発展的な学習を促すことができる。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生徒の実態に応じて設定するか、しないかを決める。</a:t>
            </a:r>
            <a:endParaRPr kumimoji="1" lang="ja-JP" altLang="en-US" sz="4000" dirty="0">
              <a:solidFill>
                <a:schemeClr val="tx1"/>
              </a:solidFill>
            </a:endParaRPr>
          </a:p>
        </p:txBody>
      </p:sp>
    </p:spTree>
    <p:extLst>
      <p:ext uri="{BB962C8B-B14F-4D97-AF65-F5344CB8AC3E}">
        <p14:creationId xmlns:p14="http://schemas.microsoft.com/office/powerpoint/2010/main" val="1791039947"/>
      </p:ext>
    </p:ext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192143" y="519290"/>
            <a:ext cx="15737320" cy="1885245"/>
          </a:xfrm>
        </p:spPr>
        <p:txBody>
          <a:bodyPr>
            <a:normAutofit/>
          </a:bodyPr>
          <a:lstStyle/>
          <a:p>
            <a:r>
              <a:rPr lang="ja-JP" altLang="en-US" b="1" dirty="0"/>
              <a:t>ドイツの統一に関する疑問</a:t>
            </a:r>
            <a:endParaRPr kumimoji="1" lang="ja-JP" altLang="en-US" dirty="0"/>
          </a:p>
        </p:txBody>
      </p:sp>
      <p:sp>
        <p:nvSpPr>
          <p:cNvPr id="3" name="テキスト プレースホルダー 2"/>
          <p:cNvSpPr>
            <a:spLocks noGrp="1"/>
          </p:cNvSpPr>
          <p:nvPr>
            <p:ph type="body" idx="1"/>
          </p:nvPr>
        </p:nvSpPr>
        <p:spPr>
          <a:xfrm>
            <a:off x="1049898" y="2794000"/>
            <a:ext cx="15378821" cy="5715000"/>
          </a:xfrm>
        </p:spPr>
        <p:txBody>
          <a:bodyPr>
            <a:normAutofit/>
          </a:bodyPr>
          <a:lstStyle/>
          <a:p>
            <a:pPr marL="0" indent="0">
              <a:buNone/>
            </a:pPr>
            <a:r>
              <a:rPr lang="en-US" altLang="ja-JP" dirty="0"/>
              <a:t>(</a:t>
            </a:r>
            <a:r>
              <a:rPr lang="ja-JP" altLang="en-US" dirty="0"/>
              <a:t>ア</a:t>
            </a:r>
            <a:r>
              <a:rPr lang="en-US" altLang="ja-JP" dirty="0"/>
              <a:t>)</a:t>
            </a:r>
            <a:r>
              <a:rPr lang="ja-JP" altLang="en-US" dirty="0"/>
              <a:t>ドイツの統一運動は</a:t>
            </a:r>
            <a:r>
              <a:rPr lang="en-US" altLang="ja-JP" dirty="0"/>
              <a:t>1850</a:t>
            </a:r>
            <a:r>
              <a:rPr lang="ja-JP" altLang="en-US" dirty="0"/>
              <a:t>年までにどのような推移であったか。</a:t>
            </a:r>
            <a:endParaRPr lang="en-US" altLang="ja-JP" dirty="0"/>
          </a:p>
          <a:p>
            <a:pPr marL="0" indent="0">
              <a:buNone/>
            </a:pPr>
            <a:r>
              <a:rPr lang="ja-JP" altLang="en-US" dirty="0"/>
              <a:t> 　</a:t>
            </a:r>
            <a:r>
              <a:rPr lang="en-US" altLang="ja-JP" dirty="0"/>
              <a:t>※</a:t>
            </a:r>
            <a:r>
              <a:rPr lang="ja-JP" altLang="en-US" dirty="0"/>
              <a:t>  ドイツ連邦　／　ドイツ関税同盟　／　小ドイツ主義　　　</a:t>
            </a:r>
          </a:p>
          <a:p>
            <a:pPr marL="0" indent="0">
              <a:buNone/>
            </a:pPr>
            <a:endParaRPr lang="en-US" altLang="ja-JP" dirty="0"/>
          </a:p>
          <a:p>
            <a:pPr marL="0" indent="0">
              <a:buNone/>
            </a:pPr>
            <a:r>
              <a:rPr lang="en-US" altLang="ja-JP" dirty="0"/>
              <a:t>(</a:t>
            </a:r>
            <a:r>
              <a:rPr lang="ja-JP" altLang="en-US" dirty="0"/>
              <a:t>イ</a:t>
            </a:r>
            <a:r>
              <a:rPr lang="en-US" altLang="ja-JP" dirty="0"/>
              <a:t>)</a:t>
            </a:r>
            <a:r>
              <a:rPr lang="ja-JP" altLang="en-US" dirty="0"/>
              <a:t>ドイツの統一は、どのように達成されたか。３つの戦争に着目</a:t>
            </a:r>
            <a:endParaRPr lang="en-US" altLang="ja-JP" dirty="0"/>
          </a:p>
          <a:p>
            <a:pPr marL="0" indent="0">
              <a:buNone/>
            </a:pPr>
            <a:r>
              <a:rPr lang="ja-JP" altLang="en-US" dirty="0"/>
              <a:t>　　して時間軸にそって書いてみよう。</a:t>
            </a:r>
            <a:endParaRPr lang="en-US" altLang="ja-JP" dirty="0"/>
          </a:p>
          <a:p>
            <a:pPr marL="0" indent="0">
              <a:buNone/>
            </a:pPr>
            <a:r>
              <a:rPr lang="ja-JP" altLang="en-US" dirty="0"/>
              <a:t>　　鉄血政策　　／　シュレスヴィヒ・ホルシュタイン</a:t>
            </a:r>
            <a:r>
              <a:rPr lang="en-US" altLang="ja-JP" dirty="0"/>
              <a:t>(</a:t>
            </a:r>
            <a:r>
              <a:rPr lang="ja-JP" altLang="en-US" dirty="0"/>
              <a:t>地名</a:t>
            </a:r>
            <a:r>
              <a:rPr lang="en-US" altLang="ja-JP" dirty="0"/>
              <a:t>)</a:t>
            </a:r>
            <a:r>
              <a:rPr lang="ja-JP" altLang="en-US" dirty="0"/>
              <a:t>／　</a:t>
            </a:r>
          </a:p>
          <a:p>
            <a:pPr marL="0" indent="0">
              <a:buNone/>
            </a:pPr>
            <a:r>
              <a:rPr lang="en-US" altLang="ja-JP" dirty="0"/>
              <a:t> </a:t>
            </a:r>
            <a:r>
              <a:rPr lang="ja-JP" altLang="en-US" dirty="0"/>
              <a:t>　</a:t>
            </a:r>
            <a:r>
              <a:rPr lang="en-US" altLang="ja-JP" dirty="0"/>
              <a:t>※  </a:t>
            </a:r>
            <a:r>
              <a:rPr lang="ja-JP" altLang="en-US" dirty="0"/>
              <a:t>アルザス・ロレーヌ</a:t>
            </a:r>
            <a:r>
              <a:rPr lang="en-US" altLang="ja-JP" dirty="0"/>
              <a:t>(</a:t>
            </a:r>
            <a:r>
              <a:rPr lang="ja-JP" altLang="en-US" dirty="0"/>
              <a:t>地名</a:t>
            </a:r>
            <a:r>
              <a:rPr lang="en-US" altLang="ja-JP" dirty="0"/>
              <a:t>)</a:t>
            </a:r>
          </a:p>
        </p:txBody>
      </p:sp>
    </p:spTree>
    <p:extLst>
      <p:ext uri="{BB962C8B-B14F-4D97-AF65-F5344CB8AC3E}">
        <p14:creationId xmlns:p14="http://schemas.microsoft.com/office/powerpoint/2010/main" val="4138549963"/>
      </p:ext>
    </p:ext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900C6AD-41DE-4A75-A295-4981991DBF72}"/>
              </a:ext>
            </a:extLst>
          </p:cNvPr>
          <p:cNvSpPr>
            <a:spLocks noGrp="1"/>
          </p:cNvSpPr>
          <p:nvPr>
            <p:ph type="title"/>
          </p:nvPr>
        </p:nvSpPr>
        <p:spPr>
          <a:xfrm>
            <a:off x="-6114" y="14476"/>
            <a:ext cx="14955520" cy="1885245"/>
          </a:xfrm>
        </p:spPr>
        <p:txBody>
          <a:bodyPr/>
          <a:lstStyle/>
          <a:p>
            <a:r>
              <a:rPr kumimoji="1" lang="ja-JP" altLang="en-US" dirty="0"/>
              <a:t>グループ座席表</a:t>
            </a:r>
            <a:r>
              <a:rPr kumimoji="1" lang="en-US" altLang="ja-JP" dirty="0" smtClean="0"/>
              <a:t>(</a:t>
            </a:r>
            <a:r>
              <a:rPr kumimoji="1" lang="ja-JP" altLang="en-US" dirty="0" smtClean="0"/>
              <a:t>〇組</a:t>
            </a:r>
            <a:r>
              <a:rPr kumimoji="1" lang="en-US" altLang="ja-JP" dirty="0"/>
              <a:t>)</a:t>
            </a:r>
            <a:endParaRPr kumimoji="1" lang="ja-JP" altLang="en-US" dirty="0"/>
          </a:p>
        </p:txBody>
      </p:sp>
      <p:graphicFrame>
        <p:nvGraphicFramePr>
          <p:cNvPr id="4" name="表 4">
            <a:extLst>
              <a:ext uri="{FF2B5EF4-FFF2-40B4-BE49-F238E27FC236}">
                <a16:creationId xmlns:a16="http://schemas.microsoft.com/office/drawing/2014/main" id="{7B9C7830-22C1-4AED-B076-CB3C6016FBC8}"/>
              </a:ext>
            </a:extLst>
          </p:cNvPr>
          <p:cNvGraphicFramePr>
            <a:graphicFrameLocks noGrp="1"/>
          </p:cNvGraphicFramePr>
          <p:nvPr>
            <p:ph idx="1"/>
            <p:extLst>
              <p:ext uri="{D42A27DB-BD31-4B8C-83A1-F6EECF244321}">
                <p14:modId xmlns:p14="http://schemas.microsoft.com/office/powerpoint/2010/main" val="4199670611"/>
              </p:ext>
            </p:extLst>
          </p:nvPr>
        </p:nvGraphicFramePr>
        <p:xfrm>
          <a:off x="1938233" y="2570944"/>
          <a:ext cx="12953801" cy="5282934"/>
        </p:xfrm>
        <a:graphic>
          <a:graphicData uri="http://schemas.openxmlformats.org/drawingml/2006/table">
            <a:tbl>
              <a:tblPr firstRow="1" bandRow="1">
                <a:tableStyleId>{5C22544A-7EE6-4342-B048-85BDC9FD1C3A}</a:tableStyleId>
              </a:tblPr>
              <a:tblGrid>
                <a:gridCol w="1850543">
                  <a:extLst>
                    <a:ext uri="{9D8B030D-6E8A-4147-A177-3AD203B41FA5}">
                      <a16:colId xmlns:a16="http://schemas.microsoft.com/office/drawing/2014/main" val="1786211814"/>
                    </a:ext>
                  </a:extLst>
                </a:gridCol>
                <a:gridCol w="1850543">
                  <a:extLst>
                    <a:ext uri="{9D8B030D-6E8A-4147-A177-3AD203B41FA5}">
                      <a16:colId xmlns:a16="http://schemas.microsoft.com/office/drawing/2014/main" val="168785453"/>
                    </a:ext>
                  </a:extLst>
                </a:gridCol>
                <a:gridCol w="1850543">
                  <a:extLst>
                    <a:ext uri="{9D8B030D-6E8A-4147-A177-3AD203B41FA5}">
                      <a16:colId xmlns:a16="http://schemas.microsoft.com/office/drawing/2014/main" val="906422538"/>
                    </a:ext>
                  </a:extLst>
                </a:gridCol>
                <a:gridCol w="1850543">
                  <a:extLst>
                    <a:ext uri="{9D8B030D-6E8A-4147-A177-3AD203B41FA5}">
                      <a16:colId xmlns:a16="http://schemas.microsoft.com/office/drawing/2014/main" val="1036813544"/>
                    </a:ext>
                  </a:extLst>
                </a:gridCol>
                <a:gridCol w="1850543">
                  <a:extLst>
                    <a:ext uri="{9D8B030D-6E8A-4147-A177-3AD203B41FA5}">
                      <a16:colId xmlns:a16="http://schemas.microsoft.com/office/drawing/2014/main" val="2182240036"/>
                    </a:ext>
                  </a:extLst>
                </a:gridCol>
                <a:gridCol w="1850543">
                  <a:extLst>
                    <a:ext uri="{9D8B030D-6E8A-4147-A177-3AD203B41FA5}">
                      <a16:colId xmlns:a16="http://schemas.microsoft.com/office/drawing/2014/main" val="1408147867"/>
                    </a:ext>
                  </a:extLst>
                </a:gridCol>
                <a:gridCol w="1850543">
                  <a:extLst>
                    <a:ext uri="{9D8B030D-6E8A-4147-A177-3AD203B41FA5}">
                      <a16:colId xmlns:a16="http://schemas.microsoft.com/office/drawing/2014/main" val="2197689093"/>
                    </a:ext>
                  </a:extLst>
                </a:gridCol>
              </a:tblGrid>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あ</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い</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う</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smtClean="0">
                          <a:solidFill>
                            <a:schemeClr val="tx1"/>
                          </a:solidFill>
                        </a:rPr>
                        <a:t>え</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お</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1146307093"/>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か</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き</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く</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け</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こ</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さ</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し</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3294870230"/>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す</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せ</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そ</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た</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ち</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つ</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て</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4061334700"/>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と</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な</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に</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ぬ</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ね</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の</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は</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3085834008"/>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ひ</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ふ</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へ</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ほ</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ま</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み</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む</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582473742"/>
                  </a:ext>
                </a:extLst>
              </a:tr>
              <a:tr h="880489">
                <a:tc>
                  <a:txBody>
                    <a:bodyPr/>
                    <a:lstStyle/>
                    <a:p>
                      <a:pPr algn="ctr"/>
                      <a:r>
                        <a:rPr kumimoji="1" lang="ja-JP" altLang="en-US" sz="3600" dirty="0" smtClean="0"/>
                        <a:t>め</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も</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や</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ゆ</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よ</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ら</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り</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133411706"/>
                  </a:ext>
                </a:extLst>
              </a:tr>
            </a:tbl>
          </a:graphicData>
        </a:graphic>
      </p:graphicFrame>
      <p:sp>
        <p:nvSpPr>
          <p:cNvPr id="6" name="四角形: 角を丸くする 5">
            <a:extLst>
              <a:ext uri="{FF2B5EF4-FFF2-40B4-BE49-F238E27FC236}">
                <a16:creationId xmlns:a16="http://schemas.microsoft.com/office/drawing/2014/main" id="{35AFDEFA-A342-4EC6-B896-000858C5ABF0}"/>
              </a:ext>
            </a:extLst>
          </p:cNvPr>
          <p:cNvSpPr/>
          <p:nvPr/>
        </p:nvSpPr>
        <p:spPr>
          <a:xfrm>
            <a:off x="5571928" y="2404534"/>
            <a:ext cx="3748443"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8" name="四角形: 角を丸くする 7">
            <a:extLst>
              <a:ext uri="{FF2B5EF4-FFF2-40B4-BE49-F238E27FC236}">
                <a16:creationId xmlns:a16="http://schemas.microsoft.com/office/drawing/2014/main" id="{19B4D0A2-F73C-4644-955C-E21F956FD437}"/>
              </a:ext>
            </a:extLst>
          </p:cNvPr>
          <p:cNvSpPr/>
          <p:nvPr/>
        </p:nvSpPr>
        <p:spPr>
          <a:xfrm>
            <a:off x="1766111" y="4289779"/>
            <a:ext cx="38249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9" name="四角形: 角を丸くする 8">
            <a:extLst>
              <a:ext uri="{FF2B5EF4-FFF2-40B4-BE49-F238E27FC236}">
                <a16:creationId xmlns:a16="http://schemas.microsoft.com/office/drawing/2014/main" id="{581172C7-595D-4282-B49A-139EE2C2FDEB}"/>
              </a:ext>
            </a:extLst>
          </p:cNvPr>
          <p:cNvSpPr/>
          <p:nvPr/>
        </p:nvSpPr>
        <p:spPr>
          <a:xfrm>
            <a:off x="5610176" y="4289779"/>
            <a:ext cx="3786692" cy="1816579"/>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0" name="四角形: 角を丸くする 9">
            <a:extLst>
              <a:ext uri="{FF2B5EF4-FFF2-40B4-BE49-F238E27FC236}">
                <a16:creationId xmlns:a16="http://schemas.microsoft.com/office/drawing/2014/main" id="{9823C98A-DA37-4A42-8FA9-910FAE9352E8}"/>
              </a:ext>
            </a:extLst>
          </p:cNvPr>
          <p:cNvSpPr/>
          <p:nvPr/>
        </p:nvSpPr>
        <p:spPr>
          <a:xfrm>
            <a:off x="11213717" y="4282033"/>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2" name="四角形: 角を丸くする 11">
            <a:extLst>
              <a:ext uri="{FF2B5EF4-FFF2-40B4-BE49-F238E27FC236}">
                <a16:creationId xmlns:a16="http://schemas.microsoft.com/office/drawing/2014/main" id="{A850EC65-F410-4FD6-971D-B3BCF8C9A328}"/>
              </a:ext>
            </a:extLst>
          </p:cNvPr>
          <p:cNvSpPr/>
          <p:nvPr/>
        </p:nvSpPr>
        <p:spPr>
          <a:xfrm>
            <a:off x="5565551" y="6050781"/>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6" name="タイトル 1">
            <a:extLst>
              <a:ext uri="{FF2B5EF4-FFF2-40B4-BE49-F238E27FC236}">
                <a16:creationId xmlns:a16="http://schemas.microsoft.com/office/drawing/2014/main" id="{D8F1FBAC-9C96-4A39-AF56-7350C4811CCF}"/>
              </a:ext>
            </a:extLst>
          </p:cNvPr>
          <p:cNvSpPr txBox="1">
            <a:spLocks/>
          </p:cNvSpPr>
          <p:nvPr/>
        </p:nvSpPr>
        <p:spPr>
          <a:xfrm>
            <a:off x="6548718" y="1344705"/>
            <a:ext cx="3079375" cy="994147"/>
          </a:xfrm>
          <a:prstGeom prst="rect">
            <a:avLst/>
          </a:prstGeom>
          <a:solidFill>
            <a:schemeClr val="accent4">
              <a:lumMod val="20000"/>
              <a:lumOff val="80000"/>
            </a:schemeClr>
          </a:solidFill>
        </p:spPr>
        <p:txBody>
          <a:bodyPr vert="horz" lIns="130048" tIns="65024" rIns="130048" bIns="65024"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6258" b="1" u="sng" dirty="0"/>
              <a:t>前方</a:t>
            </a:r>
          </a:p>
        </p:txBody>
      </p:sp>
      <p:sp>
        <p:nvSpPr>
          <p:cNvPr id="17" name="正方形/長方形 16">
            <a:extLst>
              <a:ext uri="{FF2B5EF4-FFF2-40B4-BE49-F238E27FC236}">
                <a16:creationId xmlns:a16="http://schemas.microsoft.com/office/drawing/2014/main" id="{45449EA8-EFCF-467E-B585-B4A44DD2C659}"/>
              </a:ext>
            </a:extLst>
          </p:cNvPr>
          <p:cNvSpPr/>
          <p:nvPr/>
        </p:nvSpPr>
        <p:spPr>
          <a:xfrm>
            <a:off x="1670489" y="2457146"/>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9" name="正方形/長方形 18">
            <a:extLst>
              <a:ext uri="{FF2B5EF4-FFF2-40B4-BE49-F238E27FC236}">
                <a16:creationId xmlns:a16="http://schemas.microsoft.com/office/drawing/2014/main" id="{048A648A-0455-43DE-A783-32729B5E19B7}"/>
              </a:ext>
            </a:extLst>
          </p:cNvPr>
          <p:cNvSpPr/>
          <p:nvPr/>
        </p:nvSpPr>
        <p:spPr>
          <a:xfrm>
            <a:off x="13049690" y="2472406"/>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5" name="四角形: 角を丸くする 4">
            <a:extLst>
              <a:ext uri="{FF2B5EF4-FFF2-40B4-BE49-F238E27FC236}">
                <a16:creationId xmlns:a16="http://schemas.microsoft.com/office/drawing/2014/main" id="{5E68851B-14CA-4E13-90CE-B2F4E3153FC5}"/>
              </a:ext>
            </a:extLst>
          </p:cNvPr>
          <p:cNvSpPr/>
          <p:nvPr/>
        </p:nvSpPr>
        <p:spPr>
          <a:xfrm>
            <a:off x="1708737" y="2379033"/>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1" name="四角形: 角を丸くする 10">
            <a:extLst>
              <a:ext uri="{FF2B5EF4-FFF2-40B4-BE49-F238E27FC236}">
                <a16:creationId xmlns:a16="http://schemas.microsoft.com/office/drawing/2014/main" id="{6545DDAE-D037-4E2E-B5E0-50C5CF166E3F}"/>
              </a:ext>
            </a:extLst>
          </p:cNvPr>
          <p:cNvSpPr/>
          <p:nvPr/>
        </p:nvSpPr>
        <p:spPr>
          <a:xfrm>
            <a:off x="1766111" y="6078337"/>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7" name="四角形: 角を丸くする 6">
            <a:extLst>
              <a:ext uri="{FF2B5EF4-FFF2-40B4-BE49-F238E27FC236}">
                <a16:creationId xmlns:a16="http://schemas.microsoft.com/office/drawing/2014/main" id="{758886D7-B7F8-4BD6-B5DA-D928F2EA8707}"/>
              </a:ext>
            </a:extLst>
          </p:cNvPr>
          <p:cNvSpPr/>
          <p:nvPr/>
        </p:nvSpPr>
        <p:spPr>
          <a:xfrm>
            <a:off x="11213717" y="2415530"/>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3" name="四角形: 角を丸くする 12">
            <a:extLst>
              <a:ext uri="{FF2B5EF4-FFF2-40B4-BE49-F238E27FC236}">
                <a16:creationId xmlns:a16="http://schemas.microsoft.com/office/drawing/2014/main" id="{9C1EA0E4-8786-432E-8C1A-9FCE6C7C7E0F}"/>
              </a:ext>
            </a:extLst>
          </p:cNvPr>
          <p:cNvSpPr/>
          <p:nvPr/>
        </p:nvSpPr>
        <p:spPr>
          <a:xfrm>
            <a:off x="11213716" y="6106358"/>
            <a:ext cx="3767569"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22" name="四角形: 角を丸くする 21">
            <a:extLst>
              <a:ext uri="{FF2B5EF4-FFF2-40B4-BE49-F238E27FC236}">
                <a16:creationId xmlns:a16="http://schemas.microsoft.com/office/drawing/2014/main" id="{2C56E2CD-B03C-4FC2-B00D-C2D7C001BF40}"/>
              </a:ext>
            </a:extLst>
          </p:cNvPr>
          <p:cNvSpPr/>
          <p:nvPr/>
        </p:nvSpPr>
        <p:spPr>
          <a:xfrm>
            <a:off x="9339496" y="2391782"/>
            <a:ext cx="1835973" cy="2793676"/>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23" name="四角形: 角を丸くする 22">
            <a:extLst>
              <a:ext uri="{FF2B5EF4-FFF2-40B4-BE49-F238E27FC236}">
                <a16:creationId xmlns:a16="http://schemas.microsoft.com/office/drawing/2014/main" id="{CE6CAECC-0465-4EC1-8393-80D9CEA76780}"/>
              </a:ext>
            </a:extLst>
          </p:cNvPr>
          <p:cNvSpPr/>
          <p:nvPr/>
        </p:nvSpPr>
        <p:spPr>
          <a:xfrm>
            <a:off x="9377744" y="5174000"/>
            <a:ext cx="1835973" cy="2793676"/>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8" name="正方形/長方形 17"/>
          <p:cNvSpPr/>
          <p:nvPr/>
        </p:nvSpPr>
        <p:spPr>
          <a:xfrm>
            <a:off x="1766111" y="2700323"/>
            <a:ext cx="13585372" cy="3971108"/>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〇座席表を設定するメリット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・生徒は視覚的に認識しやすい。</a:t>
            </a:r>
            <a:r>
              <a:rPr kumimoji="1" lang="en-US" altLang="ja-JP" sz="4000" dirty="0" smtClean="0">
                <a:solidFill>
                  <a:schemeClr val="tx1"/>
                </a:solidFill>
              </a:rPr>
              <a:t>(</a:t>
            </a:r>
            <a:r>
              <a:rPr kumimoji="1" lang="ja-JP" altLang="en-US" sz="4000" dirty="0" smtClean="0">
                <a:solidFill>
                  <a:schemeClr val="tx1"/>
                </a:solidFill>
              </a:rPr>
              <a:t>スライド</a:t>
            </a:r>
            <a:r>
              <a:rPr kumimoji="1" lang="en-US" altLang="ja-JP" sz="4000" dirty="0" smtClean="0">
                <a:solidFill>
                  <a:schemeClr val="tx1"/>
                </a:solidFill>
              </a:rPr>
              <a:t>13</a:t>
            </a:r>
            <a:r>
              <a:rPr kumimoji="1" lang="ja-JP" altLang="en-US" sz="4000" dirty="0" smtClean="0">
                <a:solidFill>
                  <a:schemeClr val="tx1"/>
                </a:solidFill>
              </a:rPr>
              <a:t>も同様</a:t>
            </a:r>
            <a:r>
              <a:rPr kumimoji="1" lang="en-US" altLang="ja-JP" sz="4000" dirty="0" smtClean="0">
                <a:solidFill>
                  <a:schemeClr val="tx1"/>
                </a:solidFill>
              </a:rPr>
              <a:t>)</a:t>
            </a:r>
          </a:p>
          <a:p>
            <a:r>
              <a:rPr kumimoji="1" lang="ja-JP" altLang="en-US" sz="4000" dirty="0">
                <a:solidFill>
                  <a:schemeClr val="tx1"/>
                </a:solidFill>
              </a:rPr>
              <a:t>　</a:t>
            </a:r>
            <a:r>
              <a:rPr kumimoji="1" lang="ja-JP" altLang="en-US" sz="4000" dirty="0" smtClean="0">
                <a:solidFill>
                  <a:schemeClr val="tx1"/>
                </a:solidFill>
              </a:rPr>
              <a:t>　・同じような</a:t>
            </a:r>
            <a:r>
              <a:rPr kumimoji="1" lang="en-US" altLang="ja-JP" sz="4000" dirty="0" smtClean="0">
                <a:solidFill>
                  <a:schemeClr val="tx1"/>
                </a:solidFill>
              </a:rPr>
              <a:t>(</a:t>
            </a:r>
            <a:r>
              <a:rPr kumimoji="1" lang="ja-JP" altLang="en-US" sz="4000" dirty="0" smtClean="0">
                <a:solidFill>
                  <a:schemeClr val="tx1"/>
                </a:solidFill>
              </a:rPr>
              <a:t>あるいは異なる</a:t>
            </a:r>
            <a:r>
              <a:rPr kumimoji="1" lang="en-US" altLang="ja-JP" sz="4000" dirty="0" smtClean="0">
                <a:solidFill>
                  <a:schemeClr val="tx1"/>
                </a:solidFill>
              </a:rPr>
              <a:t>)</a:t>
            </a:r>
            <a:r>
              <a:rPr kumimoji="1" lang="ja-JP" altLang="en-US" sz="4000" dirty="0" smtClean="0">
                <a:solidFill>
                  <a:schemeClr val="tx1"/>
                </a:solidFill>
              </a:rPr>
              <a:t>興味・関心の生徒が</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意見を交換できるようにすることで学びを深める</a:t>
            </a:r>
            <a:r>
              <a:rPr kumimoji="1" lang="ja-JP" altLang="en-US" sz="4000" dirty="0" err="1" smtClean="0">
                <a:solidFill>
                  <a:schemeClr val="tx1"/>
                </a:solidFill>
              </a:rPr>
              <a:t>こ</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とができる。</a:t>
            </a:r>
            <a:endParaRPr kumimoji="1" lang="en-US" altLang="ja-JP" sz="4000" dirty="0" smtClean="0">
              <a:solidFill>
                <a:schemeClr val="tx1"/>
              </a:solidFill>
            </a:endParaRPr>
          </a:p>
        </p:txBody>
      </p:sp>
    </p:spTree>
    <p:extLst>
      <p:ext uri="{BB962C8B-B14F-4D97-AF65-F5344CB8AC3E}">
        <p14:creationId xmlns:p14="http://schemas.microsoft.com/office/powerpoint/2010/main" val="338352973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a:extLst>
              <a:ext uri="{FF2B5EF4-FFF2-40B4-BE49-F238E27FC236}">
                <a16:creationId xmlns:a16="http://schemas.microsoft.com/office/drawing/2014/main" id="{B371A004-81F6-292E-39B0-DAC7C0337CB8}"/>
              </a:ext>
            </a:extLst>
          </p:cNvPr>
          <p:cNvSpPr>
            <a:spLocks noGrp="1"/>
          </p:cNvSpPr>
          <p:nvPr>
            <p:ph idx="1"/>
          </p:nvPr>
        </p:nvSpPr>
        <p:spPr>
          <a:xfrm>
            <a:off x="329164" y="40341"/>
            <a:ext cx="16681933" cy="8900932"/>
          </a:xfrm>
        </p:spPr>
        <p:txBody>
          <a:bodyPr>
            <a:noAutofit/>
          </a:bodyPr>
          <a:lstStyle/>
          <a:p>
            <a:pPr marL="0" indent="0">
              <a:buNone/>
            </a:pPr>
            <a:endParaRPr lang="en-US" altLang="ja-JP" sz="800" dirty="0">
              <a:latin typeface="+mj-ea"/>
              <a:ea typeface="+mj-ea"/>
            </a:endParaRPr>
          </a:p>
          <a:p>
            <a:pPr marL="0" indent="0">
              <a:buNone/>
            </a:pPr>
            <a:endParaRPr lang="en-US" altLang="ja-JP" sz="800" dirty="0">
              <a:latin typeface="+mj-ea"/>
              <a:ea typeface="+mj-ea"/>
            </a:endParaRPr>
          </a:p>
          <a:p>
            <a:pPr marL="0" indent="0">
              <a:buNone/>
            </a:pPr>
            <a:r>
              <a:rPr lang="ja-JP" altLang="en-US" sz="5689" dirty="0">
                <a:latin typeface="+mj-ea"/>
                <a:ea typeface="+mj-ea"/>
              </a:rPr>
              <a:t>◇役割を決める　</a:t>
            </a:r>
            <a:endParaRPr lang="en-US" altLang="ja-JP" sz="5689" dirty="0">
              <a:latin typeface="+mj-ea"/>
              <a:ea typeface="+mj-ea"/>
            </a:endParaRPr>
          </a:p>
          <a:p>
            <a:pPr marL="0" indent="0">
              <a:buNone/>
            </a:pPr>
            <a:endParaRPr lang="en-US" altLang="ja-JP" sz="1200" dirty="0">
              <a:latin typeface="+mj-ea"/>
              <a:ea typeface="+mj-ea"/>
            </a:endParaRPr>
          </a:p>
          <a:p>
            <a:pPr marL="0" indent="0">
              <a:buNone/>
            </a:pPr>
            <a:r>
              <a:rPr lang="ja-JP" altLang="en-US" sz="5689" dirty="0">
                <a:latin typeface="+mj-ea"/>
                <a:ea typeface="+mj-ea"/>
              </a:rPr>
              <a:t>①リーダー：議論をまとめる責任者</a:t>
            </a:r>
            <a:r>
              <a:rPr lang="ja-JP" altLang="en-US" sz="5689" dirty="0" smtClean="0">
                <a:latin typeface="+mj-ea"/>
                <a:ea typeface="+mj-ea"/>
              </a:rPr>
              <a:t>。</a:t>
            </a:r>
            <a:r>
              <a:rPr lang="en-US" altLang="ja-JP" sz="5689" dirty="0" smtClean="0">
                <a:latin typeface="+mj-ea"/>
                <a:ea typeface="+mj-ea"/>
              </a:rPr>
              <a:t>(</a:t>
            </a:r>
            <a:r>
              <a:rPr lang="ja-JP" altLang="en-US" sz="5689" dirty="0" smtClean="0">
                <a:latin typeface="+mj-ea"/>
                <a:ea typeface="+mj-ea"/>
              </a:rPr>
              <a:t>１人</a:t>
            </a:r>
            <a:r>
              <a:rPr lang="en-US" altLang="ja-JP" sz="5689" dirty="0" smtClean="0">
                <a:latin typeface="+mj-ea"/>
                <a:ea typeface="+mj-ea"/>
              </a:rPr>
              <a:t>)</a:t>
            </a:r>
            <a:endParaRPr lang="en-US" altLang="ja-JP" sz="5689" dirty="0">
              <a:latin typeface="+mj-ea"/>
              <a:ea typeface="+mj-ea"/>
            </a:endParaRPr>
          </a:p>
          <a:p>
            <a:pPr marL="0" indent="0">
              <a:buNone/>
            </a:pPr>
            <a:endParaRPr lang="en-US" altLang="ja-JP" sz="1400" dirty="0">
              <a:latin typeface="+mj-ea"/>
              <a:ea typeface="+mj-ea"/>
            </a:endParaRPr>
          </a:p>
          <a:p>
            <a:pPr marL="0" indent="0">
              <a:buNone/>
            </a:pPr>
            <a:r>
              <a:rPr lang="ja-JP" altLang="en-US" sz="5689" dirty="0">
                <a:latin typeface="+mj-ea"/>
                <a:ea typeface="+mj-ea"/>
              </a:rPr>
              <a:t>②発表者　：討議の成果を１分程度でまとめる</a:t>
            </a:r>
            <a:endParaRPr lang="en-US" altLang="ja-JP" sz="5689" dirty="0">
              <a:latin typeface="+mj-ea"/>
              <a:ea typeface="+mj-ea"/>
            </a:endParaRPr>
          </a:p>
          <a:p>
            <a:pPr marL="0" indent="0">
              <a:buNone/>
            </a:pPr>
            <a:r>
              <a:rPr lang="ja-JP" altLang="en-US" sz="5689" dirty="0">
                <a:latin typeface="+mj-ea"/>
                <a:ea typeface="+mj-ea"/>
              </a:rPr>
              <a:t>　　　　　　全体の発表の際に発表する人</a:t>
            </a:r>
            <a:r>
              <a:rPr lang="ja-JP" altLang="en-US" sz="5689" dirty="0" smtClean="0">
                <a:latin typeface="+mj-ea"/>
                <a:ea typeface="+mj-ea"/>
              </a:rPr>
              <a:t>。</a:t>
            </a:r>
            <a:r>
              <a:rPr lang="en-US" altLang="ja-JP" sz="5689" dirty="0" smtClean="0">
                <a:latin typeface="+mj-ea"/>
                <a:ea typeface="+mj-ea"/>
              </a:rPr>
              <a:t>(</a:t>
            </a:r>
            <a:r>
              <a:rPr lang="ja-JP" altLang="en-US" sz="5689" dirty="0" smtClean="0">
                <a:latin typeface="+mj-ea"/>
                <a:ea typeface="+mj-ea"/>
              </a:rPr>
              <a:t>１人</a:t>
            </a:r>
            <a:r>
              <a:rPr lang="en-US" altLang="ja-JP" sz="5689" dirty="0" smtClean="0">
                <a:latin typeface="+mj-ea"/>
                <a:ea typeface="+mj-ea"/>
              </a:rPr>
              <a:t>)</a:t>
            </a:r>
            <a:endParaRPr lang="en-US" altLang="ja-JP" sz="5689" dirty="0">
              <a:latin typeface="+mj-ea"/>
              <a:ea typeface="+mj-ea"/>
            </a:endParaRPr>
          </a:p>
          <a:p>
            <a:pPr marL="0" indent="0">
              <a:buNone/>
            </a:pPr>
            <a:endParaRPr lang="en-US" altLang="ja-JP" sz="1400" dirty="0">
              <a:latin typeface="+mj-ea"/>
              <a:ea typeface="+mj-ea"/>
            </a:endParaRPr>
          </a:p>
          <a:p>
            <a:pPr marL="0" indent="0">
              <a:buNone/>
            </a:pPr>
            <a:r>
              <a:rPr lang="ja-JP" altLang="en-US" sz="5689" dirty="0">
                <a:latin typeface="+mj-ea"/>
                <a:ea typeface="+mj-ea"/>
              </a:rPr>
              <a:t>③建設者　：「〇〇について具体的に教えてくだ</a:t>
            </a:r>
            <a:endParaRPr lang="en-US" altLang="ja-JP" sz="5689" dirty="0">
              <a:latin typeface="+mj-ea"/>
              <a:ea typeface="+mj-ea"/>
            </a:endParaRPr>
          </a:p>
          <a:p>
            <a:pPr marL="0" indent="0">
              <a:buNone/>
            </a:pPr>
            <a:r>
              <a:rPr lang="ja-JP" altLang="en-US" sz="5689" dirty="0">
                <a:latin typeface="+mj-ea"/>
                <a:ea typeface="+mj-ea"/>
              </a:rPr>
              <a:t>　　　　　　さい」等、議論を深める人。</a:t>
            </a:r>
            <a:r>
              <a:rPr lang="en-US" altLang="ja-JP" sz="5689" dirty="0" smtClean="0">
                <a:latin typeface="+mj-ea"/>
                <a:ea typeface="+mj-ea"/>
              </a:rPr>
              <a:t>(1or2</a:t>
            </a:r>
            <a:r>
              <a:rPr lang="ja-JP" altLang="en-US" sz="5689" dirty="0" smtClean="0">
                <a:latin typeface="+mj-ea"/>
                <a:ea typeface="+mj-ea"/>
              </a:rPr>
              <a:t>人</a:t>
            </a:r>
            <a:r>
              <a:rPr lang="en-US" altLang="ja-JP" sz="5689" dirty="0" smtClean="0">
                <a:latin typeface="+mj-ea"/>
                <a:ea typeface="+mj-ea"/>
              </a:rPr>
              <a:t>)</a:t>
            </a:r>
            <a:endParaRPr lang="ja-JP" altLang="en-US" sz="5689" dirty="0">
              <a:latin typeface="+mj-ea"/>
              <a:ea typeface="+mj-ea"/>
            </a:endParaRPr>
          </a:p>
        </p:txBody>
      </p:sp>
      <p:sp>
        <p:nvSpPr>
          <p:cNvPr id="6" name="正方形/長方形 5"/>
          <p:cNvSpPr/>
          <p:nvPr/>
        </p:nvSpPr>
        <p:spPr>
          <a:xfrm>
            <a:off x="1877446" y="2939143"/>
            <a:ext cx="13585372" cy="4963886"/>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〇役割を設定するメリット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・生徒は役割に沿って考えようとする。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・グループにおける学びの深まりを促すことができる。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生徒の実態に応じて、リーダーと発表者のみ設定する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err="1" smtClean="0">
                <a:solidFill>
                  <a:schemeClr val="tx1"/>
                </a:solidFill>
              </a:rPr>
              <a:t>等して</a:t>
            </a:r>
            <a:r>
              <a:rPr kumimoji="1" lang="ja-JP" altLang="en-US" sz="4000" dirty="0" smtClean="0">
                <a:solidFill>
                  <a:schemeClr val="tx1"/>
                </a:solidFill>
              </a:rPr>
              <a:t>、協働的な学びを支援する。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注）欠席などで３人の場合は③を２人ではなく１人に</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設定する。</a:t>
            </a:r>
            <a:endParaRPr kumimoji="1" lang="en-US" altLang="ja-JP" sz="4000" dirty="0" smtClean="0">
              <a:solidFill>
                <a:schemeClr val="tx1"/>
              </a:solidFill>
            </a:endParaRPr>
          </a:p>
        </p:txBody>
      </p:sp>
    </p:spTree>
    <p:extLst>
      <p:ext uri="{BB962C8B-B14F-4D97-AF65-F5344CB8AC3E}">
        <p14:creationId xmlns:p14="http://schemas.microsoft.com/office/powerpoint/2010/main" val="1724371435"/>
      </p:ext>
    </p:extLst>
  </p:cSld>
  <p:clrMapOvr>
    <a:masterClrMapping/>
  </p:clrMapOvr>
</p:sld>
</file>

<file path=ppt/theme/_rels/theme3.xml.rels><?xml version="1.0" encoding="UTF-8" standalone="yes"?>
<Relationships xmlns="http://schemas.openxmlformats.org/package/2006/relationships"><Relationship Id="rId1" Type="http://schemas.openxmlformats.org/officeDocument/2006/relationships/image" Target="../media/image1.png"/></Relationships>
</file>

<file path=ppt/theme/theme1.xml><?xml version="1.0" encoding="utf-8"?>
<a:theme xmlns:a="http://schemas.openxmlformats.org/drawingml/2006/main" name="HDOfficeLightV0">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Formal">
  <a:themeElements>
    <a:clrScheme name="Formal">
      <a:dk1>
        <a:srgbClr val="000000"/>
      </a:dk1>
      <a:lt1>
        <a:srgbClr val="FFFFFF"/>
      </a:lt1>
      <a:dk2>
        <a:srgbClr val="53585F"/>
      </a:dk2>
      <a:lt2>
        <a:srgbClr val="DCDEE0"/>
      </a:lt2>
      <a:accent1>
        <a:srgbClr val="6789BA"/>
      </a:accent1>
      <a:accent2>
        <a:srgbClr val="77965C"/>
      </a:accent2>
      <a:accent3>
        <a:srgbClr val="E3B43D"/>
      </a:accent3>
      <a:accent4>
        <a:srgbClr val="D77B43"/>
      </a:accent4>
      <a:accent5>
        <a:srgbClr val="C25756"/>
      </a:accent5>
      <a:accent6>
        <a:srgbClr val="876390"/>
      </a:accent6>
      <a:hlink>
        <a:srgbClr val="0000FF"/>
      </a:hlink>
      <a:folHlink>
        <a:srgbClr val="FF00FF"/>
      </a:folHlink>
    </a:clrScheme>
    <a:fontScheme name="Formal">
      <a:majorFont>
        <a:latin typeface="Cochin"/>
        <a:ea typeface="Cochin"/>
        <a:cs typeface="Cochin"/>
      </a:majorFont>
      <a:minorFont>
        <a:latin typeface="Cochin"/>
        <a:ea typeface="Cochin"/>
        <a:cs typeface="Cochin"/>
      </a:minorFont>
    </a:fontScheme>
    <a:fmtScheme name="Formal">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lipFill rotWithShape="1">
          <a:blip xmlns:r="http://schemas.openxmlformats.org/officeDocument/2006/relationships" r:embed="rId1"/>
          <a:srcRect/>
          <a:tile tx="0" ty="0" sx="100000" sy="100000" flip="none" algn="tl"/>
        </a:blipFill>
        <a:ln w="12700" cap="flat">
          <a:noFill/>
          <a:miter lim="400000"/>
        </a:ln>
        <a:effectLst/>
        <a:sp3d/>
      </a:spPr>
      <a:bodyPr rot="0" spcFirstLastPara="1" vertOverflow="overflow" horzOverflow="overflow" vert="horz" wrap="square" lIns="50800" tIns="50800" rIns="50800" bIns="50800" numCol="1" spcCol="38100" rtlCol="0" anchor="ctr">
        <a:spAutoFit/>
      </a:bodyPr>
      <a:lstStyle>
        <a:defPPr marL="0" marR="0" indent="0" algn="ctr" defTabSz="584200" rtl="0" fontAlgn="auto" latinLnBrk="0" hangingPunct="0">
          <a:lnSpc>
            <a:spcPct val="100000"/>
          </a:lnSpc>
          <a:spcBef>
            <a:spcPts val="0"/>
          </a:spcBef>
          <a:spcAft>
            <a:spcPts val="0"/>
          </a:spcAft>
          <a:buClrTx/>
          <a:buSzTx/>
          <a:buFontTx/>
          <a:buNone/>
          <a:tabLst/>
          <a:defRPr kumimoji="0" sz="4000" b="0" i="0" u="none" strike="noStrike" cap="none" spc="0" normalizeH="0" baseline="0">
            <a:ln>
              <a:noFill/>
            </a:ln>
            <a:solidFill>
              <a:srgbClr val="FFFFFF"/>
            </a:solidFill>
            <a:effectLst/>
            <a:uFillTx/>
            <a:latin typeface="+mn-lt"/>
            <a:ea typeface="+mn-ea"/>
            <a:cs typeface="+mn-cs"/>
            <a:sym typeface="Cochin"/>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25400" cap="flat">
          <a:solidFill>
            <a:srgbClr val="3D3E3F"/>
          </a:solidFill>
          <a:prstDash val="solid"/>
          <a:miter lim="400000"/>
        </a:ln>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50800" tIns="50800" rIns="50800" bIns="50800" numCol="1" spcCol="38100" rtlCol="0" anchor="ctr">
        <a:spAutoFit/>
      </a:bodyPr>
      <a:lstStyle>
        <a:defPPr marL="0" marR="0" indent="0" algn="ctr" defTabSz="584200" rtl="0" fontAlgn="auto" latinLnBrk="0" hangingPunct="0">
          <a:lnSpc>
            <a:spcPct val="100000"/>
          </a:lnSpc>
          <a:spcBef>
            <a:spcPts val="0"/>
          </a:spcBef>
          <a:spcAft>
            <a:spcPts val="0"/>
          </a:spcAft>
          <a:buClrTx/>
          <a:buSzTx/>
          <a:buFontTx/>
          <a:buNone/>
          <a:tabLst/>
          <a:defRPr kumimoji="0" sz="4200" b="0" i="0" u="none" strike="noStrike" cap="none" spc="0" normalizeH="0" baseline="0">
            <a:ln>
              <a:noFill/>
            </a:ln>
            <a:solidFill>
              <a:srgbClr val="515151"/>
            </a:solidFill>
            <a:effectLst/>
            <a:uFillTx/>
            <a:latin typeface="+mn-lt"/>
            <a:ea typeface="+mn-ea"/>
            <a:cs typeface="+mn-cs"/>
            <a:sym typeface="Cochin"/>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4.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TM02892315[[fn=ウィスプ]]</Template>
  <TotalTime>1775</TotalTime>
  <Words>993</Words>
  <Application>Microsoft Office PowerPoint</Application>
  <PresentationFormat>ユーザー設定</PresentationFormat>
  <Paragraphs>124</Paragraphs>
  <Slides>11</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2</vt:i4>
      </vt:variant>
      <vt:variant>
        <vt:lpstr>スライド タイトル</vt:lpstr>
      </vt:variant>
      <vt:variant>
        <vt:i4>11</vt:i4>
      </vt:variant>
    </vt:vector>
  </HeadingPairs>
  <TitlesOfParts>
    <vt:vector size="22" baseType="lpstr">
      <vt:lpstr>Helvetica Neue</vt:lpstr>
      <vt:lpstr>ＭＳ Ｐゴシック</vt:lpstr>
      <vt:lpstr>メイリオ</vt:lpstr>
      <vt:lpstr>游ゴシック</vt:lpstr>
      <vt:lpstr>游ゴシック Light</vt:lpstr>
      <vt:lpstr>Arial</vt:lpstr>
      <vt:lpstr>Calibri</vt:lpstr>
      <vt:lpstr>Calibri Light</vt:lpstr>
      <vt:lpstr>Wingdings 2</vt:lpstr>
      <vt:lpstr>HDOfficeLightV0</vt:lpstr>
      <vt:lpstr>Office テーマ</vt:lpstr>
      <vt:lpstr>イタリアの統一 ドイツの統一</vt:lpstr>
      <vt:lpstr>前回の振り返り(〇組)</vt:lpstr>
      <vt:lpstr>PowerPoint プレゼンテーション</vt:lpstr>
      <vt:lpstr>PowerPoint プレゼンテーション</vt:lpstr>
      <vt:lpstr>PowerPoint プレゼンテーション</vt:lpstr>
      <vt:lpstr>イタリアの統一に関する疑問</vt:lpstr>
      <vt:lpstr>ドイツの統一に関する疑問</vt:lpstr>
      <vt:lpstr>グループ座席表(〇組)</vt:lpstr>
      <vt:lpstr>PowerPoint プレゼンテーション</vt:lpstr>
      <vt:lpstr>「ま・い・ど」を意識する</vt:lpstr>
      <vt:lpstr>まとめ</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(1)クリミア戦争と列強体制の緩和</dc:title>
  <dc:creator>坂田　匡史</dc:creator>
  <cp:lastModifiedBy>坂田　匡史</cp:lastModifiedBy>
  <cp:revision>58</cp:revision>
  <cp:lastPrinted>2024-02-19T00:12:41Z</cp:lastPrinted>
  <dcterms:modified xsi:type="dcterms:W3CDTF">2024-02-19T00:12:46Z</dcterms:modified>
</cp:coreProperties>
</file>